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8" r:id="rId8"/>
    <p:sldId id="264" r:id="rId9"/>
    <p:sldId id="265" r:id="rId10"/>
    <p:sldId id="269" r:id="rId11"/>
    <p:sldId id="270" r:id="rId12"/>
    <p:sldId id="271" r:id="rId13"/>
    <p:sldId id="272" r:id="rId14"/>
    <p:sldId id="273" r:id="rId15"/>
    <p:sldId id="274" r:id="rId16"/>
    <p:sldId id="275" r:id="rId17"/>
    <p:sldId id="276" r:id="rId18"/>
    <p:sldId id="277" r:id="rId19"/>
    <p:sldId id="266" r:id="rId20"/>
    <p:sldId id="278" r:id="rId21"/>
    <p:sldId id="279" r:id="rId22"/>
    <p:sldId id="280" r:id="rId23"/>
    <p:sldId id="281" r:id="rId24"/>
    <p:sldId id="282" r:id="rId25"/>
    <p:sldId id="283" r:id="rId26"/>
    <p:sldId id="26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C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6801" autoAdjust="0"/>
  </p:normalViewPr>
  <p:slideViewPr>
    <p:cSldViewPr snapToGrid="0">
      <p:cViewPr varScale="1">
        <p:scale>
          <a:sx n="82" d="100"/>
          <a:sy n="82" d="100"/>
        </p:scale>
        <p:origin x="490"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文本占位符 16">
            <a:extLst>
              <a:ext uri="{FF2B5EF4-FFF2-40B4-BE49-F238E27FC236}">
                <a16:creationId xmlns:a16="http://schemas.microsoft.com/office/drawing/2014/main" id="{3390F6C2-EE65-4236-8AC7-975F0B7BCF3B}"/>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pic>
        <p:nvPicPr>
          <p:cNvPr id="5" name="图片 4" descr="00000">
            <a:extLst>
              <a:ext uri="{FF2B5EF4-FFF2-40B4-BE49-F238E27FC236}">
                <a16:creationId xmlns:a16="http://schemas.microsoft.com/office/drawing/2014/main" id="{395499DE-4B0A-40D2-B859-9E950C8138F1}"/>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7" name="内容占位符 6">
            <a:extLst>
              <a:ext uri="{FF2B5EF4-FFF2-40B4-BE49-F238E27FC236}">
                <a16:creationId xmlns:a16="http://schemas.microsoft.com/office/drawing/2014/main" id="{43D1177D-0365-4766-B08A-2BB0FE8CA33A}"/>
              </a:ext>
            </a:extLst>
          </p:cNvPr>
          <p:cNvSpPr>
            <a:spLocks noGrp="1"/>
          </p:cNvSpPr>
          <p:nvPr>
            <p:ph sz="quarter" idx="13"/>
          </p:nvPr>
        </p:nvSpPr>
        <p:spPr>
          <a:xfrm>
            <a:off x="725488" y="1306513"/>
            <a:ext cx="9405937" cy="4702175"/>
          </a:xfrm>
          <a:prstGeom prst="rect">
            <a:avLst/>
          </a:prstGeom>
        </p:spPr>
        <p:txBody>
          <a:bodyPr/>
          <a:lstStyle>
            <a:lvl1pPr>
              <a:defRPr sz="2400"/>
            </a:lvl1pPr>
            <a:lvl2pPr>
              <a:defRPr sz="2400"/>
            </a:lvl2pPr>
            <a:lvl3pPr>
              <a:defRPr sz="2400"/>
            </a:lvl3pPr>
            <a:lvl4pPr>
              <a:defRPr sz="2400"/>
            </a:lvl4pPr>
            <a:lvl5pPr>
              <a:defRPr sz="2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10509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多图+多字">
    <p:spTree>
      <p:nvGrpSpPr>
        <p:cNvPr id="1" name=""/>
        <p:cNvGrpSpPr/>
        <p:nvPr/>
      </p:nvGrpSpPr>
      <p:grpSpPr>
        <a:xfrm>
          <a:off x="0" y="0"/>
          <a:ext cx="0" cy="0"/>
          <a:chOff x="0" y="0"/>
          <a:chExt cx="0" cy="0"/>
        </a:xfrm>
      </p:grpSpPr>
      <p:pic>
        <p:nvPicPr>
          <p:cNvPr id="15" name="图片 14" descr="00000">
            <a:extLst>
              <a:ext uri="{FF2B5EF4-FFF2-40B4-BE49-F238E27FC236}">
                <a16:creationId xmlns:a16="http://schemas.microsoft.com/office/drawing/2014/main" id="{B35AFC30-930D-4240-BB8F-EC7C493F6FEE}"/>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16" name="文本占位符 16">
            <a:extLst>
              <a:ext uri="{FF2B5EF4-FFF2-40B4-BE49-F238E27FC236}">
                <a16:creationId xmlns:a16="http://schemas.microsoft.com/office/drawing/2014/main" id="{9D3677A8-B14B-43CB-8CB2-EC979A30AAE3}"/>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
        <p:nvSpPr>
          <p:cNvPr id="17" name="文本占位符 14">
            <a:extLst>
              <a:ext uri="{FF2B5EF4-FFF2-40B4-BE49-F238E27FC236}">
                <a16:creationId xmlns:a16="http://schemas.microsoft.com/office/drawing/2014/main" id="{10F4E61E-1DBF-4008-817F-4341201900C9}"/>
              </a:ext>
            </a:extLst>
          </p:cNvPr>
          <p:cNvSpPr>
            <a:spLocks noGrp="1"/>
          </p:cNvSpPr>
          <p:nvPr>
            <p:ph type="body" sz="quarter" idx="11" hasCustomPrompt="1"/>
          </p:nvPr>
        </p:nvSpPr>
        <p:spPr>
          <a:xfrm>
            <a:off x="1372075" y="1187767"/>
            <a:ext cx="9447849" cy="2729865"/>
          </a:xfrm>
          <a:prstGeom prst="rect">
            <a:avLst/>
          </a:prstGeom>
        </p:spPr>
        <p:txBody>
          <a:bodyPr/>
          <a:lstStyle>
            <a:lvl1pPr marL="342900" indent="-342900">
              <a:buFont typeface="Wingdings" panose="05000000000000000000" pitchFamily="2" charset="2"/>
              <a:buChar char="l"/>
              <a:defRPr sz="20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9" name="图片占位符 18">
            <a:extLst>
              <a:ext uri="{FF2B5EF4-FFF2-40B4-BE49-F238E27FC236}">
                <a16:creationId xmlns:a16="http://schemas.microsoft.com/office/drawing/2014/main" id="{69F8A372-AADD-4F56-8F5E-2BBF709C5E30}"/>
              </a:ext>
            </a:extLst>
          </p:cNvPr>
          <p:cNvSpPr>
            <a:spLocks noGrp="1"/>
          </p:cNvSpPr>
          <p:nvPr>
            <p:ph type="pic" sz="quarter" idx="13"/>
          </p:nvPr>
        </p:nvSpPr>
        <p:spPr>
          <a:xfrm>
            <a:off x="1571625" y="4028757"/>
            <a:ext cx="2914650" cy="2160588"/>
          </a:xfrm>
          <a:prstGeom prst="rect">
            <a:avLst/>
          </a:prstGeom>
        </p:spPr>
        <p:txBody>
          <a:bodyPr/>
          <a:lstStyle/>
          <a:p>
            <a:endParaRPr lang="zh-CN" altLang="en-US"/>
          </a:p>
        </p:txBody>
      </p:sp>
      <p:sp>
        <p:nvSpPr>
          <p:cNvPr id="20" name="图片占位符 18">
            <a:extLst>
              <a:ext uri="{FF2B5EF4-FFF2-40B4-BE49-F238E27FC236}">
                <a16:creationId xmlns:a16="http://schemas.microsoft.com/office/drawing/2014/main" id="{2AB60E04-C116-4FB9-90D8-F06F7141B928}"/>
              </a:ext>
            </a:extLst>
          </p:cNvPr>
          <p:cNvSpPr>
            <a:spLocks noGrp="1"/>
          </p:cNvSpPr>
          <p:nvPr>
            <p:ph type="pic" sz="quarter" idx="14"/>
          </p:nvPr>
        </p:nvSpPr>
        <p:spPr>
          <a:xfrm>
            <a:off x="4638675" y="4028757"/>
            <a:ext cx="2914650" cy="2160588"/>
          </a:xfrm>
          <a:prstGeom prst="rect">
            <a:avLst/>
          </a:prstGeom>
        </p:spPr>
        <p:txBody>
          <a:bodyPr/>
          <a:lstStyle/>
          <a:p>
            <a:endParaRPr lang="zh-CN" altLang="en-US"/>
          </a:p>
        </p:txBody>
      </p:sp>
      <p:sp>
        <p:nvSpPr>
          <p:cNvPr id="21" name="图片占位符 18">
            <a:extLst>
              <a:ext uri="{FF2B5EF4-FFF2-40B4-BE49-F238E27FC236}">
                <a16:creationId xmlns:a16="http://schemas.microsoft.com/office/drawing/2014/main" id="{00DA8D9A-3961-4B4B-B9B7-142C750326A9}"/>
              </a:ext>
            </a:extLst>
          </p:cNvPr>
          <p:cNvSpPr>
            <a:spLocks noGrp="1"/>
          </p:cNvSpPr>
          <p:nvPr>
            <p:ph type="pic" sz="quarter" idx="15"/>
          </p:nvPr>
        </p:nvSpPr>
        <p:spPr>
          <a:xfrm>
            <a:off x="7705725" y="4028439"/>
            <a:ext cx="2914650" cy="2160588"/>
          </a:xfrm>
          <a:prstGeom prst="rect">
            <a:avLst/>
          </a:prstGeom>
        </p:spPr>
        <p:txBody>
          <a:bodyPr/>
          <a:lstStyle/>
          <a:p>
            <a:endParaRPr lang="zh-CN" altLang="en-US"/>
          </a:p>
        </p:txBody>
      </p:sp>
    </p:spTree>
    <p:extLst>
      <p:ext uri="{BB962C8B-B14F-4D97-AF65-F5344CB8AC3E}">
        <p14:creationId xmlns:p14="http://schemas.microsoft.com/office/powerpoint/2010/main" val="131359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大图版面">
    <p:spTree>
      <p:nvGrpSpPr>
        <p:cNvPr id="1" name=""/>
        <p:cNvGrpSpPr/>
        <p:nvPr/>
      </p:nvGrpSpPr>
      <p:grpSpPr>
        <a:xfrm>
          <a:off x="0" y="0"/>
          <a:ext cx="0" cy="0"/>
          <a:chOff x="0" y="0"/>
          <a:chExt cx="0" cy="0"/>
        </a:xfrm>
      </p:grpSpPr>
      <p:sp>
        <p:nvSpPr>
          <p:cNvPr id="3" name="文本占位符 16">
            <a:extLst>
              <a:ext uri="{FF2B5EF4-FFF2-40B4-BE49-F238E27FC236}">
                <a16:creationId xmlns:a16="http://schemas.microsoft.com/office/drawing/2014/main" id="{66ACDDEC-C7DB-4080-B65B-A74260013374}"/>
              </a:ext>
            </a:extLst>
          </p:cNvPr>
          <p:cNvSpPr>
            <a:spLocks noGrp="1"/>
          </p:cNvSpPr>
          <p:nvPr>
            <p:ph type="body" sz="quarter" idx="12" hasCustomPrompt="1"/>
          </p:nvPr>
        </p:nvSpPr>
        <p:spPr>
          <a:xfrm>
            <a:off x="491490" y="425768"/>
            <a:ext cx="6431824"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pic>
        <p:nvPicPr>
          <p:cNvPr id="4" name="图片 3" descr="00000">
            <a:extLst>
              <a:ext uri="{FF2B5EF4-FFF2-40B4-BE49-F238E27FC236}">
                <a16:creationId xmlns:a16="http://schemas.microsoft.com/office/drawing/2014/main" id="{C758FD43-35F7-4284-9760-5B70CD3C1E61}"/>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6" name="图片占位符 5">
            <a:extLst>
              <a:ext uri="{FF2B5EF4-FFF2-40B4-BE49-F238E27FC236}">
                <a16:creationId xmlns:a16="http://schemas.microsoft.com/office/drawing/2014/main" id="{ED3D5864-915E-44C7-952B-18E706789E64}"/>
              </a:ext>
            </a:extLst>
          </p:cNvPr>
          <p:cNvSpPr>
            <a:spLocks noGrp="1"/>
          </p:cNvSpPr>
          <p:nvPr>
            <p:ph type="pic" sz="quarter" idx="13"/>
          </p:nvPr>
        </p:nvSpPr>
        <p:spPr>
          <a:xfrm>
            <a:off x="1409701" y="1665781"/>
            <a:ext cx="7825740" cy="4592144"/>
          </a:xfrm>
          <a:prstGeom prst="rect">
            <a:avLst/>
          </a:prstGeom>
        </p:spPr>
        <p:txBody>
          <a:bodyPr/>
          <a:lstStyle/>
          <a:p>
            <a:endParaRPr lang="zh-CN" altLang="en-US" dirty="0"/>
          </a:p>
        </p:txBody>
      </p:sp>
      <p:sp>
        <p:nvSpPr>
          <p:cNvPr id="7" name="文本占位符 14">
            <a:extLst>
              <a:ext uri="{FF2B5EF4-FFF2-40B4-BE49-F238E27FC236}">
                <a16:creationId xmlns:a16="http://schemas.microsoft.com/office/drawing/2014/main" id="{FE99E390-1758-45AB-82B6-3DB976E4EF4B}"/>
              </a:ext>
            </a:extLst>
          </p:cNvPr>
          <p:cNvSpPr>
            <a:spLocks noGrp="1"/>
          </p:cNvSpPr>
          <p:nvPr>
            <p:ph type="body" sz="quarter" idx="14" hasCustomPrompt="1"/>
          </p:nvPr>
        </p:nvSpPr>
        <p:spPr>
          <a:xfrm>
            <a:off x="1663065" y="1163672"/>
            <a:ext cx="4985385" cy="502109"/>
          </a:xfrm>
          <a:prstGeom prst="rect">
            <a:avLst/>
          </a:prstGeom>
        </p:spPr>
        <p:txBody>
          <a:bodyPr/>
          <a:lstStyle>
            <a:lvl1pPr marL="0" indent="0" algn="l">
              <a:buNone/>
              <a:defRPr sz="20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图片描述</a:t>
            </a:r>
          </a:p>
        </p:txBody>
      </p:sp>
    </p:spTree>
    <p:extLst>
      <p:ext uri="{BB962C8B-B14F-4D97-AF65-F5344CB8AC3E}">
        <p14:creationId xmlns:p14="http://schemas.microsoft.com/office/powerpoint/2010/main" val="176052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E5C7CF6-7666-472D-91A5-9CBD5D55EDF8}"/>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8812670B-DE43-4EFC-A7EE-50E5A66683B3}"/>
              </a:ext>
            </a:extLst>
          </p:cNvPr>
          <p:cNvGrpSpPr/>
          <p:nvPr userDrawn="1"/>
        </p:nvGrpSpPr>
        <p:grpSpPr>
          <a:xfrm>
            <a:off x="2392045" y="1304290"/>
            <a:ext cx="4664710" cy="3159756"/>
            <a:chOff x="1991" y="834"/>
            <a:chExt cx="7346" cy="4976"/>
          </a:xfrm>
        </p:grpSpPr>
        <p:sp>
          <p:nvSpPr>
            <p:cNvPr id="9" name="文本框 8">
              <a:extLst>
                <a:ext uri="{FF2B5EF4-FFF2-40B4-BE49-F238E27FC236}">
                  <a16:creationId xmlns:a16="http://schemas.microsoft.com/office/drawing/2014/main" id="{1782F4C6-9648-4704-877F-34F7591B73ED}"/>
                </a:ext>
              </a:extLst>
            </p:cNvPr>
            <p:cNvSpPr txBox="1"/>
            <p:nvPr userDrawn="1"/>
          </p:nvSpPr>
          <p:spPr>
            <a:xfrm>
              <a:off x="5379" y="1217"/>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W</a:t>
              </a:r>
              <a:endParaRPr lang="zh-CN" altLang="en-US" dirty="0">
                <a:solidFill>
                  <a:schemeClr val="bg1">
                    <a:alpha val="50000"/>
                  </a:schemeClr>
                </a:solidFill>
                <a:cs typeface="+mn-ea"/>
                <a:sym typeface="+mn-lt"/>
              </a:endParaRPr>
            </a:p>
          </p:txBody>
        </p:sp>
        <p:sp>
          <p:nvSpPr>
            <p:cNvPr id="10" name="文本框 9">
              <a:extLst>
                <a:ext uri="{FF2B5EF4-FFF2-40B4-BE49-F238E27FC236}">
                  <a16:creationId xmlns:a16="http://schemas.microsoft.com/office/drawing/2014/main" id="{F8A23C81-1F03-4C24-A298-3B012934D6F3}"/>
                </a:ext>
              </a:extLst>
            </p:cNvPr>
            <p:cNvSpPr txBox="1"/>
            <p:nvPr userDrawn="1"/>
          </p:nvSpPr>
          <p:spPr>
            <a:xfrm>
              <a:off x="2392" y="1322"/>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P</a:t>
              </a:r>
              <a:endParaRPr lang="zh-CN" altLang="en-US" dirty="0">
                <a:solidFill>
                  <a:schemeClr val="bg1">
                    <a:alpha val="50000"/>
                  </a:schemeClr>
                </a:solidFill>
                <a:cs typeface="+mn-ea"/>
                <a:sym typeface="+mn-lt"/>
              </a:endParaRPr>
            </a:p>
          </p:txBody>
        </p:sp>
        <p:sp>
          <p:nvSpPr>
            <p:cNvPr id="11" name="文本框 10">
              <a:extLst>
                <a:ext uri="{FF2B5EF4-FFF2-40B4-BE49-F238E27FC236}">
                  <a16:creationId xmlns:a16="http://schemas.microsoft.com/office/drawing/2014/main" id="{CE06DDED-8DB4-4B51-848C-25A5738033BB}"/>
                </a:ext>
              </a:extLst>
            </p:cNvPr>
            <p:cNvSpPr txBox="1"/>
            <p:nvPr userDrawn="1"/>
          </p:nvSpPr>
          <p:spPr>
            <a:xfrm>
              <a:off x="4289" y="834"/>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O</a:t>
              </a:r>
              <a:endParaRPr lang="zh-CN" altLang="en-US" dirty="0">
                <a:solidFill>
                  <a:schemeClr val="bg1">
                    <a:alpha val="50000"/>
                  </a:schemeClr>
                </a:solidFill>
                <a:cs typeface="+mn-ea"/>
                <a:sym typeface="+mn-lt"/>
              </a:endParaRPr>
            </a:p>
          </p:txBody>
        </p:sp>
        <p:sp>
          <p:nvSpPr>
            <p:cNvPr id="12" name="文本框 11">
              <a:extLst>
                <a:ext uri="{FF2B5EF4-FFF2-40B4-BE49-F238E27FC236}">
                  <a16:creationId xmlns:a16="http://schemas.microsoft.com/office/drawing/2014/main" id="{6BA502F0-24F0-4604-B1FD-D242C89EF7F6}"/>
                </a:ext>
              </a:extLst>
            </p:cNvPr>
            <p:cNvSpPr txBox="1"/>
            <p:nvPr userDrawn="1"/>
          </p:nvSpPr>
          <p:spPr>
            <a:xfrm>
              <a:off x="8438" y="2403"/>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E</a:t>
              </a:r>
              <a:endParaRPr lang="zh-CN" altLang="en-US" dirty="0">
                <a:solidFill>
                  <a:schemeClr val="bg1">
                    <a:alpha val="50000"/>
                  </a:schemeClr>
                </a:solidFill>
                <a:cs typeface="+mn-ea"/>
                <a:sym typeface="+mn-lt"/>
              </a:endParaRPr>
            </a:p>
          </p:txBody>
        </p:sp>
        <p:grpSp>
          <p:nvGrpSpPr>
            <p:cNvPr id="13" name="组合 12">
              <a:extLst>
                <a:ext uri="{FF2B5EF4-FFF2-40B4-BE49-F238E27FC236}">
                  <a16:creationId xmlns:a16="http://schemas.microsoft.com/office/drawing/2014/main" id="{624EF967-5064-4642-851A-8BF82D5B3A16}"/>
                </a:ext>
              </a:extLst>
            </p:cNvPr>
            <p:cNvGrpSpPr/>
            <p:nvPr/>
          </p:nvGrpSpPr>
          <p:grpSpPr>
            <a:xfrm>
              <a:off x="1991" y="2827"/>
              <a:ext cx="7346" cy="2983"/>
              <a:chOff x="6590347" y="1309099"/>
              <a:chExt cx="4164179" cy="1690820"/>
            </a:xfrm>
          </p:grpSpPr>
          <p:sp>
            <p:nvSpPr>
              <p:cNvPr id="15" name="任意多边形: 形状 14">
                <a:extLst>
                  <a:ext uri="{FF2B5EF4-FFF2-40B4-BE49-F238E27FC236}">
                    <a16:creationId xmlns:a16="http://schemas.microsoft.com/office/drawing/2014/main" id="{0665D864-1C25-48CA-8914-27D09B255779}"/>
                  </a:ext>
                </a:extLst>
              </p:cNvPr>
              <p:cNvSpPr/>
              <p:nvPr/>
            </p:nvSpPr>
            <p:spPr>
              <a:xfrm>
                <a:off x="6590347" y="1309099"/>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60A4AE8A-2767-4285-B5C9-742A9BEE6BFA}"/>
                  </a:ext>
                </a:extLst>
              </p:cNvPr>
              <p:cNvSpPr/>
              <p:nvPr/>
            </p:nvSpPr>
            <p:spPr>
              <a:xfrm flipH="1" flipV="1">
                <a:off x="9942520" y="2387938"/>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a:extLst>
                <a:ext uri="{FF2B5EF4-FFF2-40B4-BE49-F238E27FC236}">
                  <a16:creationId xmlns:a16="http://schemas.microsoft.com/office/drawing/2014/main" id="{25AFFD52-6AAA-46AD-B3D8-DA6AADA52F8C}"/>
                </a:ext>
              </a:extLst>
            </p:cNvPr>
            <p:cNvSpPr txBox="1"/>
            <p:nvPr/>
          </p:nvSpPr>
          <p:spPr>
            <a:xfrm>
              <a:off x="2678" y="3473"/>
              <a:ext cx="5992" cy="1743"/>
            </a:xfrm>
            <a:prstGeom prst="rect">
              <a:avLst/>
            </a:prstGeom>
            <a:noFill/>
          </p:spPr>
          <p:txBody>
            <a:bodyPr wrap="none" rtlCol="0">
              <a:spAutoFit/>
            </a:bodyPr>
            <a:lstStyle/>
            <a:p>
              <a:pPr algn="ctr"/>
              <a:r>
                <a:rPr lang="zh-CN" altLang="en-US" sz="6600" b="1" spc="500" dirty="0">
                  <a:solidFill>
                    <a:schemeClr val="bg1"/>
                  </a:solidFill>
                  <a:cs typeface="+mn-ea"/>
                  <a:sym typeface="+mn-lt"/>
                </a:rPr>
                <a:t>谢谢学习</a:t>
              </a:r>
            </a:p>
          </p:txBody>
        </p:sp>
      </p:grpSp>
      <p:pic>
        <p:nvPicPr>
          <p:cNvPr id="17" name="图片 16" descr="热气球jkjk">
            <a:extLst>
              <a:ext uri="{FF2B5EF4-FFF2-40B4-BE49-F238E27FC236}">
                <a16:creationId xmlns:a16="http://schemas.microsoft.com/office/drawing/2014/main" id="{075AFF86-6527-454A-BB1F-E502076808E6}"/>
              </a:ext>
            </a:extLst>
          </p:cNvPr>
          <p:cNvPicPr>
            <a:picLocks noChangeAspect="1"/>
          </p:cNvPicPr>
          <p:nvPr userDrawn="1"/>
        </p:nvPicPr>
        <p:blipFill>
          <a:blip r:embed="rId2"/>
          <a:srcRect l="67520" t="7436" r="8090" b="62889"/>
          <a:stretch>
            <a:fillRect/>
          </a:stretch>
        </p:blipFill>
        <p:spPr>
          <a:xfrm>
            <a:off x="193675" y="-226695"/>
            <a:ext cx="1562100" cy="1900555"/>
          </a:xfrm>
          <a:prstGeom prst="rect">
            <a:avLst/>
          </a:prstGeom>
        </p:spPr>
      </p:pic>
      <p:pic>
        <p:nvPicPr>
          <p:cNvPr id="18" name="图片 17" descr="热气球jkjk">
            <a:extLst>
              <a:ext uri="{FF2B5EF4-FFF2-40B4-BE49-F238E27FC236}">
                <a16:creationId xmlns:a16="http://schemas.microsoft.com/office/drawing/2014/main" id="{7A411B09-1A74-4960-A80C-0B0FC052D36A}"/>
              </a:ext>
            </a:extLst>
          </p:cNvPr>
          <p:cNvPicPr>
            <a:picLocks noChangeAspect="1"/>
          </p:cNvPicPr>
          <p:nvPr userDrawn="1"/>
        </p:nvPicPr>
        <p:blipFill>
          <a:blip r:embed="rId2"/>
          <a:srcRect l="15070" t="-10" r="49048" b="59072"/>
          <a:stretch>
            <a:fillRect/>
          </a:stretch>
        </p:blipFill>
        <p:spPr>
          <a:xfrm>
            <a:off x="8783955" y="3882390"/>
            <a:ext cx="2298065" cy="2621915"/>
          </a:xfrm>
          <a:prstGeom prst="rect">
            <a:avLst/>
          </a:prstGeom>
        </p:spPr>
      </p:pic>
      <p:pic>
        <p:nvPicPr>
          <p:cNvPr id="19" name="内容占位符 23" descr="热气球jkjk">
            <a:extLst>
              <a:ext uri="{FF2B5EF4-FFF2-40B4-BE49-F238E27FC236}">
                <a16:creationId xmlns:a16="http://schemas.microsoft.com/office/drawing/2014/main" id="{899B06F2-FA13-4422-A6C1-84786859CABD}"/>
              </a:ext>
            </a:extLst>
          </p:cNvPr>
          <p:cNvPicPr>
            <a:picLocks noChangeAspect="1"/>
          </p:cNvPicPr>
          <p:nvPr userDrawn="1"/>
        </p:nvPicPr>
        <p:blipFill>
          <a:blip r:embed="rId2"/>
          <a:srcRect l="10074" t="40297" r="41403" b="2617"/>
          <a:stretch>
            <a:fillRect/>
          </a:stretch>
        </p:blipFill>
        <p:spPr>
          <a:xfrm>
            <a:off x="8416925" y="-935355"/>
            <a:ext cx="4351655" cy="4351655"/>
          </a:xfrm>
          <a:prstGeom prst="rect">
            <a:avLst/>
          </a:prstGeom>
        </p:spPr>
      </p:pic>
      <p:pic>
        <p:nvPicPr>
          <p:cNvPr id="20" name="图片 19" descr="00000">
            <a:extLst>
              <a:ext uri="{FF2B5EF4-FFF2-40B4-BE49-F238E27FC236}">
                <a16:creationId xmlns:a16="http://schemas.microsoft.com/office/drawing/2014/main" id="{AFB8BF96-64B1-4534-90C7-3C94C3FB9EC7}"/>
              </a:ext>
            </a:extLst>
          </p:cNvPr>
          <p:cNvPicPr>
            <a:picLocks noChangeAspect="1"/>
          </p:cNvPicPr>
          <p:nvPr userDrawn="1"/>
        </p:nvPicPr>
        <p:blipFill>
          <a:blip r:embed="rId3"/>
          <a:stretch>
            <a:fillRect/>
          </a:stretch>
        </p:blipFill>
        <p:spPr>
          <a:xfrm>
            <a:off x="159385" y="6189345"/>
            <a:ext cx="2237105" cy="561975"/>
          </a:xfrm>
          <a:prstGeom prst="rect">
            <a:avLst/>
          </a:prstGeom>
        </p:spPr>
      </p:pic>
    </p:spTree>
    <p:extLst>
      <p:ext uri="{BB962C8B-B14F-4D97-AF65-F5344CB8AC3E}">
        <p14:creationId xmlns:p14="http://schemas.microsoft.com/office/powerpoint/2010/main" val="350840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程封面">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D9A89FC8-5A33-426C-A230-3931DB36F0D3}"/>
              </a:ext>
            </a:extLst>
          </p:cNvPr>
          <p:cNvSpPr/>
          <p:nvPr userDrawn="1"/>
        </p:nvSpPr>
        <p:spPr>
          <a:xfrm>
            <a:off x="727075" y="826452"/>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3AE6175C-ED55-47B0-9FA2-A23E5F79707C}"/>
              </a:ext>
            </a:extLst>
          </p:cNvPr>
          <p:cNvGrpSpPr/>
          <p:nvPr userDrawn="1"/>
        </p:nvGrpSpPr>
        <p:grpSpPr>
          <a:xfrm>
            <a:off x="2271395" y="1268095"/>
            <a:ext cx="4664710" cy="3365500"/>
            <a:chOff x="1991" y="834"/>
            <a:chExt cx="7346" cy="5300"/>
          </a:xfrm>
        </p:grpSpPr>
        <p:sp>
          <p:nvSpPr>
            <p:cNvPr id="40" name="文本框 39">
              <a:extLst>
                <a:ext uri="{FF2B5EF4-FFF2-40B4-BE49-F238E27FC236}">
                  <a16:creationId xmlns:a16="http://schemas.microsoft.com/office/drawing/2014/main" id="{00B1B166-3EE9-4E59-AA62-FED968ED798F}"/>
                </a:ext>
              </a:extLst>
            </p:cNvPr>
            <p:cNvSpPr txBox="1"/>
            <p:nvPr userDrawn="1"/>
          </p:nvSpPr>
          <p:spPr>
            <a:xfrm>
              <a:off x="5379" y="1217"/>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W</a:t>
              </a:r>
              <a:endParaRPr lang="zh-CN" altLang="en-US" dirty="0">
                <a:solidFill>
                  <a:schemeClr val="bg1">
                    <a:alpha val="50000"/>
                  </a:schemeClr>
                </a:solidFill>
                <a:cs typeface="+mn-ea"/>
                <a:sym typeface="+mn-lt"/>
              </a:endParaRPr>
            </a:p>
          </p:txBody>
        </p:sp>
        <p:sp>
          <p:nvSpPr>
            <p:cNvPr id="41" name="文本框 40">
              <a:extLst>
                <a:ext uri="{FF2B5EF4-FFF2-40B4-BE49-F238E27FC236}">
                  <a16:creationId xmlns:a16="http://schemas.microsoft.com/office/drawing/2014/main" id="{2F677ED5-939A-4574-8F8B-2D2768681D3D}"/>
                </a:ext>
              </a:extLst>
            </p:cNvPr>
            <p:cNvSpPr txBox="1"/>
            <p:nvPr userDrawn="1"/>
          </p:nvSpPr>
          <p:spPr>
            <a:xfrm>
              <a:off x="2392" y="1322"/>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P</a:t>
              </a:r>
              <a:endParaRPr lang="zh-CN" altLang="en-US" dirty="0">
                <a:solidFill>
                  <a:schemeClr val="bg1">
                    <a:alpha val="50000"/>
                  </a:schemeClr>
                </a:solidFill>
                <a:cs typeface="+mn-ea"/>
                <a:sym typeface="+mn-lt"/>
              </a:endParaRPr>
            </a:p>
          </p:txBody>
        </p:sp>
        <p:sp>
          <p:nvSpPr>
            <p:cNvPr id="42" name="文本框 41">
              <a:extLst>
                <a:ext uri="{FF2B5EF4-FFF2-40B4-BE49-F238E27FC236}">
                  <a16:creationId xmlns:a16="http://schemas.microsoft.com/office/drawing/2014/main" id="{6B113C84-A1F0-4127-8259-B652E41D9A5E}"/>
                </a:ext>
              </a:extLst>
            </p:cNvPr>
            <p:cNvSpPr txBox="1"/>
            <p:nvPr userDrawn="1"/>
          </p:nvSpPr>
          <p:spPr>
            <a:xfrm>
              <a:off x="4289" y="834"/>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O</a:t>
              </a:r>
              <a:endParaRPr lang="zh-CN" altLang="en-US" dirty="0">
                <a:solidFill>
                  <a:schemeClr val="bg1">
                    <a:alpha val="50000"/>
                  </a:schemeClr>
                </a:solidFill>
                <a:cs typeface="+mn-ea"/>
                <a:sym typeface="+mn-lt"/>
              </a:endParaRPr>
            </a:p>
          </p:txBody>
        </p:sp>
        <p:sp>
          <p:nvSpPr>
            <p:cNvPr id="43" name="文本框 42">
              <a:extLst>
                <a:ext uri="{FF2B5EF4-FFF2-40B4-BE49-F238E27FC236}">
                  <a16:creationId xmlns:a16="http://schemas.microsoft.com/office/drawing/2014/main" id="{F19C8D38-002B-435E-BC32-BF619BB202FC}"/>
                </a:ext>
              </a:extLst>
            </p:cNvPr>
            <p:cNvSpPr txBox="1"/>
            <p:nvPr userDrawn="1"/>
          </p:nvSpPr>
          <p:spPr>
            <a:xfrm>
              <a:off x="8438" y="2403"/>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E</a:t>
              </a:r>
              <a:endParaRPr lang="zh-CN" altLang="en-US" dirty="0">
                <a:solidFill>
                  <a:schemeClr val="bg1">
                    <a:alpha val="50000"/>
                  </a:schemeClr>
                </a:solidFill>
                <a:cs typeface="+mn-ea"/>
                <a:sym typeface="+mn-lt"/>
              </a:endParaRPr>
            </a:p>
          </p:txBody>
        </p:sp>
        <p:grpSp>
          <p:nvGrpSpPr>
            <p:cNvPr id="44" name="组合 43">
              <a:extLst>
                <a:ext uri="{FF2B5EF4-FFF2-40B4-BE49-F238E27FC236}">
                  <a16:creationId xmlns:a16="http://schemas.microsoft.com/office/drawing/2014/main" id="{212EC4CA-6479-45AD-B075-8F2A244C0469}"/>
                </a:ext>
              </a:extLst>
            </p:cNvPr>
            <p:cNvGrpSpPr/>
            <p:nvPr/>
          </p:nvGrpSpPr>
          <p:grpSpPr>
            <a:xfrm>
              <a:off x="1991" y="2503"/>
              <a:ext cx="7346" cy="3631"/>
              <a:chOff x="6590347" y="1125445"/>
              <a:chExt cx="4164179" cy="2058128"/>
            </a:xfrm>
          </p:grpSpPr>
          <p:sp>
            <p:nvSpPr>
              <p:cNvPr id="46" name="任意多边形: 形状 45">
                <a:extLst>
                  <a:ext uri="{FF2B5EF4-FFF2-40B4-BE49-F238E27FC236}">
                    <a16:creationId xmlns:a16="http://schemas.microsoft.com/office/drawing/2014/main" id="{4CE65226-9B02-4D2C-89AB-98FB696F3792}"/>
                  </a:ext>
                </a:extLst>
              </p:cNvPr>
              <p:cNvSpPr/>
              <p:nvPr/>
            </p:nvSpPr>
            <p:spPr>
              <a:xfrm>
                <a:off x="6590347" y="1125445"/>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任意多边形: 形状 46">
                <a:extLst>
                  <a:ext uri="{FF2B5EF4-FFF2-40B4-BE49-F238E27FC236}">
                    <a16:creationId xmlns:a16="http://schemas.microsoft.com/office/drawing/2014/main" id="{A76A35E4-A5E0-4E63-B863-259090847C34}"/>
                  </a:ext>
                </a:extLst>
              </p:cNvPr>
              <p:cNvSpPr/>
              <p:nvPr/>
            </p:nvSpPr>
            <p:spPr>
              <a:xfrm flipH="1" flipV="1">
                <a:off x="9942520" y="2571592"/>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48" name="图片 47" descr="热气球jkjk">
            <a:extLst>
              <a:ext uri="{FF2B5EF4-FFF2-40B4-BE49-F238E27FC236}">
                <a16:creationId xmlns:a16="http://schemas.microsoft.com/office/drawing/2014/main" id="{61232830-A9B3-4318-901C-B503DE633FBF}"/>
              </a:ext>
            </a:extLst>
          </p:cNvPr>
          <p:cNvPicPr>
            <a:picLocks noChangeAspect="1"/>
          </p:cNvPicPr>
          <p:nvPr userDrawn="1"/>
        </p:nvPicPr>
        <p:blipFill>
          <a:blip r:embed="rId2"/>
          <a:srcRect l="15070" t="-10" r="49048" b="59072"/>
          <a:stretch>
            <a:fillRect/>
          </a:stretch>
        </p:blipFill>
        <p:spPr>
          <a:xfrm>
            <a:off x="8663305" y="3858260"/>
            <a:ext cx="2298065" cy="2621915"/>
          </a:xfrm>
          <a:prstGeom prst="rect">
            <a:avLst/>
          </a:prstGeom>
        </p:spPr>
      </p:pic>
      <p:pic>
        <p:nvPicPr>
          <p:cNvPr id="49" name="内容占位符 23" descr="热气球jkjk">
            <a:extLst>
              <a:ext uri="{FF2B5EF4-FFF2-40B4-BE49-F238E27FC236}">
                <a16:creationId xmlns:a16="http://schemas.microsoft.com/office/drawing/2014/main" id="{FAD39CB9-2D21-4537-8A4A-BBE9119B9447}"/>
              </a:ext>
            </a:extLst>
          </p:cNvPr>
          <p:cNvPicPr>
            <a:picLocks noChangeAspect="1"/>
          </p:cNvPicPr>
          <p:nvPr userDrawn="1"/>
        </p:nvPicPr>
        <p:blipFill>
          <a:blip r:embed="rId2"/>
          <a:srcRect l="10074" t="40297" r="41403" b="2617"/>
          <a:stretch>
            <a:fillRect/>
          </a:stretch>
        </p:blipFill>
        <p:spPr>
          <a:xfrm>
            <a:off x="8260080" y="-959485"/>
            <a:ext cx="4351655" cy="4351655"/>
          </a:xfrm>
          <a:prstGeom prst="rect">
            <a:avLst/>
          </a:prstGeom>
        </p:spPr>
      </p:pic>
      <p:pic>
        <p:nvPicPr>
          <p:cNvPr id="51" name="图片 50" descr="00000">
            <a:extLst>
              <a:ext uri="{FF2B5EF4-FFF2-40B4-BE49-F238E27FC236}">
                <a16:creationId xmlns:a16="http://schemas.microsoft.com/office/drawing/2014/main" id="{889A55D7-4EBF-46B2-B613-A2D57E786A51}"/>
              </a:ext>
            </a:extLst>
          </p:cNvPr>
          <p:cNvPicPr>
            <a:picLocks noChangeAspect="1"/>
          </p:cNvPicPr>
          <p:nvPr userDrawn="1"/>
        </p:nvPicPr>
        <p:blipFill>
          <a:blip r:embed="rId3"/>
          <a:stretch>
            <a:fillRect/>
          </a:stretch>
        </p:blipFill>
        <p:spPr>
          <a:xfrm>
            <a:off x="50165" y="59690"/>
            <a:ext cx="2446020" cy="614680"/>
          </a:xfrm>
          <a:prstGeom prst="rect">
            <a:avLst/>
          </a:prstGeom>
        </p:spPr>
      </p:pic>
      <p:sp>
        <p:nvSpPr>
          <p:cNvPr id="55" name="文本占位符 54">
            <a:extLst>
              <a:ext uri="{FF2B5EF4-FFF2-40B4-BE49-F238E27FC236}">
                <a16:creationId xmlns:a16="http://schemas.microsoft.com/office/drawing/2014/main" id="{22C903B1-FD19-49D0-8AAA-2FAC2A98C7AD}"/>
              </a:ext>
            </a:extLst>
          </p:cNvPr>
          <p:cNvSpPr>
            <a:spLocks noGrp="1"/>
          </p:cNvSpPr>
          <p:nvPr>
            <p:ph type="body" sz="quarter" idx="10" hasCustomPrompt="1"/>
          </p:nvPr>
        </p:nvSpPr>
        <p:spPr>
          <a:xfrm>
            <a:off x="2526031" y="2771775"/>
            <a:ext cx="4141470" cy="1555750"/>
          </a:xfrm>
          <a:prstGeom prst="rect">
            <a:avLst/>
          </a:prstGeom>
        </p:spPr>
        <p:txBody>
          <a:bodyPr/>
          <a:lstStyle>
            <a:lvl1pPr marL="0" indent="0">
              <a:buNone/>
              <a:defRPr sz="4800">
                <a:solidFill>
                  <a:schemeClr val="bg1"/>
                </a:solidFill>
                <a:ea typeface="字魂105号-简雅黑" panose="00000500000000000000"/>
              </a:defRPr>
            </a:lvl1pPr>
            <a:lvl2pPr marL="457200" indent="0">
              <a:buNone/>
              <a:defRPr>
                <a:solidFill>
                  <a:schemeClr val="bg1"/>
                </a:solidFill>
                <a:ea typeface="字魂105号-简雅黑" panose="00000500000000000000"/>
              </a:defRPr>
            </a:lvl2pPr>
            <a:lvl3pPr>
              <a:defRPr>
                <a:solidFill>
                  <a:schemeClr val="bg1"/>
                </a:solidFill>
                <a:ea typeface="字魂105号-简雅黑" panose="00000500000000000000"/>
              </a:defRPr>
            </a:lvl3pPr>
            <a:lvl4pPr>
              <a:defRPr>
                <a:solidFill>
                  <a:schemeClr val="bg1"/>
                </a:solidFill>
                <a:ea typeface="字魂105号-简雅黑" panose="00000500000000000000"/>
              </a:defRPr>
            </a:lvl4pPr>
            <a:lvl5pPr>
              <a:defRPr>
                <a:solidFill>
                  <a:schemeClr val="bg1"/>
                </a:solidFill>
                <a:ea typeface="字魂105号-简雅黑" panose="00000500000000000000"/>
              </a:defRPr>
            </a:lvl5pPr>
          </a:lstStyle>
          <a:p>
            <a:pPr lvl="0"/>
            <a:r>
              <a:rPr lang="zh-CN" altLang="en-US" dirty="0"/>
              <a:t>课程标题</a:t>
            </a:r>
            <a:endParaRPr lang="en-US" altLang="zh-CN" dirty="0"/>
          </a:p>
          <a:p>
            <a:pPr lvl="0"/>
            <a:endParaRPr lang="zh-CN" altLang="en-US" dirty="0"/>
          </a:p>
        </p:txBody>
      </p:sp>
      <p:sp>
        <p:nvSpPr>
          <p:cNvPr id="57" name="文本占位符 56">
            <a:extLst>
              <a:ext uri="{FF2B5EF4-FFF2-40B4-BE49-F238E27FC236}">
                <a16:creationId xmlns:a16="http://schemas.microsoft.com/office/drawing/2014/main" id="{EE424503-DED1-4EC1-8823-19CBDF510B23}"/>
              </a:ext>
            </a:extLst>
          </p:cNvPr>
          <p:cNvSpPr>
            <a:spLocks noGrp="1"/>
          </p:cNvSpPr>
          <p:nvPr>
            <p:ph type="body" sz="quarter" idx="11" hasCustomPrompt="1"/>
          </p:nvPr>
        </p:nvSpPr>
        <p:spPr>
          <a:xfrm>
            <a:off x="2602231" y="4835525"/>
            <a:ext cx="4065270" cy="466725"/>
          </a:xfrm>
          <a:prstGeom prst="rect">
            <a:avLst/>
          </a:prstGeom>
        </p:spPr>
        <p:txBody>
          <a:bodyPr/>
          <a:lstStyle>
            <a:lvl1pPr marL="0" indent="0" algn="ctr">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小课名称</a:t>
            </a:r>
          </a:p>
        </p:txBody>
      </p:sp>
    </p:spTree>
    <p:extLst>
      <p:ext uri="{BB962C8B-B14F-4D97-AF65-F5344CB8AC3E}">
        <p14:creationId xmlns:p14="http://schemas.microsoft.com/office/powerpoint/2010/main" val="317260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课程目录">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1D09C98-83B7-4C5E-AF3A-FA8CB408AE29}"/>
              </a:ext>
            </a:extLst>
          </p:cNvPr>
          <p:cNvSpPr/>
          <p:nvPr userDrawn="1"/>
        </p:nvSpPr>
        <p:spPr>
          <a:xfrm>
            <a:off x="873760" y="82613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43730441-72FB-49A7-821E-CA5CB4C0BD86}"/>
              </a:ext>
            </a:extLst>
          </p:cNvPr>
          <p:cNvSpPr txBox="1"/>
          <p:nvPr userDrawn="1"/>
        </p:nvSpPr>
        <p:spPr>
          <a:xfrm>
            <a:off x="1341755" y="1193800"/>
            <a:ext cx="4086980" cy="1506855"/>
          </a:xfrm>
          <a:prstGeom prst="rect">
            <a:avLst/>
          </a:prstGeom>
          <a:noFill/>
        </p:spPr>
        <p:txBody>
          <a:bodyPr wrap="square" rtlCol="0">
            <a:spAutoFit/>
          </a:bodyPr>
          <a:lstStyle/>
          <a:p>
            <a:r>
              <a:rPr lang="zh-CN" altLang="en-US" sz="6000" dirty="0">
                <a:solidFill>
                  <a:schemeClr val="bg1"/>
                </a:solidFill>
              </a:rPr>
              <a:t>CONTENTS</a:t>
            </a:r>
            <a:endParaRPr lang="zh-CN" altLang="en-US" dirty="0"/>
          </a:p>
          <a:p>
            <a:r>
              <a:rPr lang="zh-CN" altLang="en-US" sz="3200" dirty="0">
                <a:solidFill>
                  <a:schemeClr val="bg1"/>
                </a:solidFill>
              </a:rPr>
              <a:t>目录</a:t>
            </a:r>
          </a:p>
        </p:txBody>
      </p:sp>
      <p:sp>
        <p:nvSpPr>
          <p:cNvPr id="16" name="椭圆 15">
            <a:extLst>
              <a:ext uri="{FF2B5EF4-FFF2-40B4-BE49-F238E27FC236}">
                <a16:creationId xmlns:a16="http://schemas.microsoft.com/office/drawing/2014/main" id="{59D46544-0B3B-40BB-BB46-9EF3FC265151}"/>
              </a:ext>
            </a:extLst>
          </p:cNvPr>
          <p:cNvSpPr/>
          <p:nvPr userDrawn="1"/>
        </p:nvSpPr>
        <p:spPr>
          <a:xfrm>
            <a:off x="1341755" y="1122680"/>
            <a:ext cx="1920875" cy="1920875"/>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pic>
        <p:nvPicPr>
          <p:cNvPr id="19" name="图片 18" descr="热气球jkjk">
            <a:extLst>
              <a:ext uri="{FF2B5EF4-FFF2-40B4-BE49-F238E27FC236}">
                <a16:creationId xmlns:a16="http://schemas.microsoft.com/office/drawing/2014/main" id="{EEA714CF-CA66-4A6B-8055-882F1F131B72}"/>
              </a:ext>
            </a:extLst>
          </p:cNvPr>
          <p:cNvPicPr>
            <a:picLocks noChangeAspect="1"/>
          </p:cNvPicPr>
          <p:nvPr userDrawn="1"/>
        </p:nvPicPr>
        <p:blipFill>
          <a:blip r:embed="rId2"/>
          <a:srcRect l="67520" t="7436" r="8090" b="62889"/>
          <a:stretch>
            <a:fillRect/>
          </a:stretch>
        </p:blipFill>
        <p:spPr>
          <a:xfrm>
            <a:off x="9460230" y="647700"/>
            <a:ext cx="1562100" cy="1900555"/>
          </a:xfrm>
          <a:prstGeom prst="rect">
            <a:avLst/>
          </a:prstGeom>
        </p:spPr>
      </p:pic>
      <p:pic>
        <p:nvPicPr>
          <p:cNvPr id="20" name="图片 19" descr="00000">
            <a:extLst>
              <a:ext uri="{FF2B5EF4-FFF2-40B4-BE49-F238E27FC236}">
                <a16:creationId xmlns:a16="http://schemas.microsoft.com/office/drawing/2014/main" id="{7EF399D3-98A3-4809-80C9-869505B3DCD5}"/>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23" name="文本占位符 22">
            <a:extLst>
              <a:ext uri="{FF2B5EF4-FFF2-40B4-BE49-F238E27FC236}">
                <a16:creationId xmlns:a16="http://schemas.microsoft.com/office/drawing/2014/main" id="{7F6D503D-DED3-4D8A-86E3-DD60B2F8C46C}"/>
              </a:ext>
            </a:extLst>
          </p:cNvPr>
          <p:cNvSpPr>
            <a:spLocks noGrp="1"/>
          </p:cNvSpPr>
          <p:nvPr>
            <p:ph type="body" sz="quarter" idx="10" hasCustomPrompt="1"/>
          </p:nvPr>
        </p:nvSpPr>
        <p:spPr>
          <a:xfrm>
            <a:off x="2332990" y="3151961"/>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Part1 </a:t>
            </a:r>
            <a:r>
              <a:rPr lang="zh-CN" altLang="en-US" dirty="0"/>
              <a:t>章节名</a:t>
            </a:r>
          </a:p>
        </p:txBody>
      </p:sp>
      <p:sp>
        <p:nvSpPr>
          <p:cNvPr id="25" name="文本占位符 22">
            <a:extLst>
              <a:ext uri="{FF2B5EF4-FFF2-40B4-BE49-F238E27FC236}">
                <a16:creationId xmlns:a16="http://schemas.microsoft.com/office/drawing/2014/main" id="{523AB6B2-E9F9-4EBF-A577-0802FB523FD6}"/>
              </a:ext>
            </a:extLst>
          </p:cNvPr>
          <p:cNvSpPr>
            <a:spLocks noGrp="1"/>
          </p:cNvSpPr>
          <p:nvPr>
            <p:ph type="body" sz="quarter" idx="11" hasCustomPrompt="1"/>
          </p:nvPr>
        </p:nvSpPr>
        <p:spPr>
          <a:xfrm>
            <a:off x="2332990" y="3887648"/>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Part3 </a:t>
            </a:r>
            <a:r>
              <a:rPr lang="zh-CN" altLang="en-US" dirty="0"/>
              <a:t>章节名</a:t>
            </a:r>
          </a:p>
        </p:txBody>
      </p:sp>
      <p:sp>
        <p:nvSpPr>
          <p:cNvPr id="26" name="文本占位符 22">
            <a:extLst>
              <a:ext uri="{FF2B5EF4-FFF2-40B4-BE49-F238E27FC236}">
                <a16:creationId xmlns:a16="http://schemas.microsoft.com/office/drawing/2014/main" id="{EFE92CFE-9498-4C4E-99AF-6FCDD7679F04}"/>
              </a:ext>
            </a:extLst>
          </p:cNvPr>
          <p:cNvSpPr>
            <a:spLocks noGrp="1"/>
          </p:cNvSpPr>
          <p:nvPr>
            <p:ph type="body" sz="quarter" idx="12" hasCustomPrompt="1"/>
          </p:nvPr>
        </p:nvSpPr>
        <p:spPr>
          <a:xfrm>
            <a:off x="2332990" y="4643833"/>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Part5 </a:t>
            </a:r>
            <a:r>
              <a:rPr lang="zh-CN" altLang="en-US" dirty="0"/>
              <a:t>章节名</a:t>
            </a:r>
          </a:p>
        </p:txBody>
      </p:sp>
      <p:sp>
        <p:nvSpPr>
          <p:cNvPr id="31" name="文本占位符 22">
            <a:extLst>
              <a:ext uri="{FF2B5EF4-FFF2-40B4-BE49-F238E27FC236}">
                <a16:creationId xmlns:a16="http://schemas.microsoft.com/office/drawing/2014/main" id="{77EB4384-36AB-41FC-B25D-90B95C0B5284}"/>
              </a:ext>
            </a:extLst>
          </p:cNvPr>
          <p:cNvSpPr>
            <a:spLocks noGrp="1"/>
          </p:cNvSpPr>
          <p:nvPr>
            <p:ph type="body" sz="quarter" idx="13" hasCustomPrompt="1"/>
          </p:nvPr>
        </p:nvSpPr>
        <p:spPr>
          <a:xfrm>
            <a:off x="5829937" y="3151961"/>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Part2 </a:t>
            </a:r>
            <a:r>
              <a:rPr lang="zh-CN" altLang="en-US" dirty="0"/>
              <a:t>章节名</a:t>
            </a:r>
          </a:p>
        </p:txBody>
      </p:sp>
      <p:sp>
        <p:nvSpPr>
          <p:cNvPr id="32" name="文本占位符 22">
            <a:extLst>
              <a:ext uri="{FF2B5EF4-FFF2-40B4-BE49-F238E27FC236}">
                <a16:creationId xmlns:a16="http://schemas.microsoft.com/office/drawing/2014/main" id="{2F4CBF70-6DDF-4C06-BE12-0E97D9FB2E23}"/>
              </a:ext>
            </a:extLst>
          </p:cNvPr>
          <p:cNvSpPr>
            <a:spLocks noGrp="1"/>
          </p:cNvSpPr>
          <p:nvPr>
            <p:ph type="body" sz="quarter" idx="14" hasCustomPrompt="1"/>
          </p:nvPr>
        </p:nvSpPr>
        <p:spPr>
          <a:xfrm>
            <a:off x="5829937" y="3887648"/>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Part4 </a:t>
            </a:r>
            <a:r>
              <a:rPr lang="zh-CN" altLang="en-US" dirty="0"/>
              <a:t>章节名</a:t>
            </a:r>
          </a:p>
        </p:txBody>
      </p:sp>
      <p:sp>
        <p:nvSpPr>
          <p:cNvPr id="33" name="文本占位符 22">
            <a:extLst>
              <a:ext uri="{FF2B5EF4-FFF2-40B4-BE49-F238E27FC236}">
                <a16:creationId xmlns:a16="http://schemas.microsoft.com/office/drawing/2014/main" id="{AF2A3454-2046-4A88-AD54-FEDD2BF650C4}"/>
              </a:ext>
            </a:extLst>
          </p:cNvPr>
          <p:cNvSpPr>
            <a:spLocks noGrp="1"/>
          </p:cNvSpPr>
          <p:nvPr>
            <p:ph type="body" sz="quarter" idx="15" hasCustomPrompt="1"/>
          </p:nvPr>
        </p:nvSpPr>
        <p:spPr>
          <a:xfrm>
            <a:off x="5829937" y="4643833"/>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Part6 </a:t>
            </a:r>
            <a:r>
              <a:rPr lang="zh-CN" altLang="en-US" dirty="0"/>
              <a:t>章节名</a:t>
            </a:r>
          </a:p>
        </p:txBody>
      </p:sp>
    </p:spTree>
    <p:extLst>
      <p:ext uri="{BB962C8B-B14F-4D97-AF65-F5344CB8AC3E}">
        <p14:creationId xmlns:p14="http://schemas.microsoft.com/office/powerpoint/2010/main" val="417565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封面一">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6F4C402-9FF6-4F4E-80BE-8EF45AD8F357}"/>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DE9C9665-AB62-44F6-B3ED-0A24CA18C148}"/>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99EAEC9-337C-4B14-9E9C-49C0434C15CF}"/>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pic>
        <p:nvPicPr>
          <p:cNvPr id="13" name="内容占位符 9" descr="套图">
            <a:extLst>
              <a:ext uri="{FF2B5EF4-FFF2-40B4-BE49-F238E27FC236}">
                <a16:creationId xmlns:a16="http://schemas.microsoft.com/office/drawing/2014/main" id="{35C03A93-CFF5-4013-A267-03D851ECC2A3}"/>
              </a:ext>
            </a:extLst>
          </p:cNvPr>
          <p:cNvPicPr>
            <a:picLocks noChangeAspect="1"/>
          </p:cNvPicPr>
          <p:nvPr userDrawn="1"/>
        </p:nvPicPr>
        <p:blipFill>
          <a:blip r:embed="rId2"/>
          <a:srcRect t="33313" r="55972" b="34241"/>
          <a:stretch>
            <a:fillRect/>
          </a:stretch>
        </p:blipFill>
        <p:spPr>
          <a:xfrm>
            <a:off x="9647555" y="3475990"/>
            <a:ext cx="2543810" cy="3401060"/>
          </a:xfrm>
          <a:prstGeom prst="rect">
            <a:avLst/>
          </a:prstGeom>
        </p:spPr>
      </p:pic>
      <p:grpSp>
        <p:nvGrpSpPr>
          <p:cNvPr id="14" name="组合 13">
            <a:extLst>
              <a:ext uri="{FF2B5EF4-FFF2-40B4-BE49-F238E27FC236}">
                <a16:creationId xmlns:a16="http://schemas.microsoft.com/office/drawing/2014/main" id="{73B48E71-2189-49E0-AE2C-ADC3DABDE0D4}"/>
              </a:ext>
            </a:extLst>
          </p:cNvPr>
          <p:cNvGrpSpPr/>
          <p:nvPr userDrawn="1"/>
        </p:nvGrpSpPr>
        <p:grpSpPr>
          <a:xfrm>
            <a:off x="819150" y="534670"/>
            <a:ext cx="1320165" cy="2771140"/>
            <a:chOff x="4350" y="1664"/>
            <a:chExt cx="1760" cy="3694"/>
          </a:xfrm>
        </p:grpSpPr>
        <p:pic>
          <p:nvPicPr>
            <p:cNvPr id="15" name="图片 14" descr="棒棒糖">
              <a:extLst>
                <a:ext uri="{FF2B5EF4-FFF2-40B4-BE49-F238E27FC236}">
                  <a16:creationId xmlns:a16="http://schemas.microsoft.com/office/drawing/2014/main" id="{B66434AB-6C46-49F3-BF57-5A9C55F443A6}"/>
                </a:ext>
              </a:extLst>
            </p:cNvPr>
            <p:cNvPicPr>
              <a:picLocks noChangeAspect="1"/>
            </p:cNvPicPr>
            <p:nvPr/>
          </p:nvPicPr>
          <p:blipFill>
            <a:blip r:embed="rId3"/>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6" name="任意多边形 18">
              <a:extLst>
                <a:ext uri="{FF2B5EF4-FFF2-40B4-BE49-F238E27FC236}">
                  <a16:creationId xmlns:a16="http://schemas.microsoft.com/office/drawing/2014/main" id="{16E92B56-C934-4E08-BAE6-8CC0BB6C9B9D}"/>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7" name="组合 16">
            <a:extLst>
              <a:ext uri="{FF2B5EF4-FFF2-40B4-BE49-F238E27FC236}">
                <a16:creationId xmlns:a16="http://schemas.microsoft.com/office/drawing/2014/main" id="{D9B7293F-1876-4173-AC82-6968EAAB797D}"/>
              </a:ext>
            </a:extLst>
          </p:cNvPr>
          <p:cNvGrpSpPr/>
          <p:nvPr userDrawn="1"/>
        </p:nvGrpSpPr>
        <p:grpSpPr>
          <a:xfrm>
            <a:off x="1597660" y="2135505"/>
            <a:ext cx="825500" cy="1480185"/>
            <a:chOff x="645" y="5430"/>
            <a:chExt cx="1300" cy="2331"/>
          </a:xfrm>
        </p:grpSpPr>
        <p:pic>
          <p:nvPicPr>
            <p:cNvPr id="18" name="图片 17" descr="棒棒糖">
              <a:extLst>
                <a:ext uri="{FF2B5EF4-FFF2-40B4-BE49-F238E27FC236}">
                  <a16:creationId xmlns:a16="http://schemas.microsoft.com/office/drawing/2014/main" id="{656FE016-153B-490F-BB6C-FC0C631FBD77}"/>
                </a:ext>
              </a:extLst>
            </p:cNvPr>
            <p:cNvPicPr>
              <a:picLocks noChangeAspect="1"/>
            </p:cNvPicPr>
            <p:nvPr/>
          </p:nvPicPr>
          <p:blipFill>
            <a:blip r:embed="rId3"/>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19" name="任意多边形 21">
              <a:extLst>
                <a:ext uri="{FF2B5EF4-FFF2-40B4-BE49-F238E27FC236}">
                  <a16:creationId xmlns:a16="http://schemas.microsoft.com/office/drawing/2014/main" id="{8E320064-5271-4DA3-97F1-FBD2DDBEE4CD}"/>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0" name="组合 19">
            <a:extLst>
              <a:ext uri="{FF2B5EF4-FFF2-40B4-BE49-F238E27FC236}">
                <a16:creationId xmlns:a16="http://schemas.microsoft.com/office/drawing/2014/main" id="{11D1FC96-BB7C-483F-9042-FC2FB595BCCA}"/>
              </a:ext>
            </a:extLst>
          </p:cNvPr>
          <p:cNvGrpSpPr/>
          <p:nvPr userDrawn="1"/>
        </p:nvGrpSpPr>
        <p:grpSpPr>
          <a:xfrm rot="20880000">
            <a:off x="103505" y="1657985"/>
            <a:ext cx="996315" cy="1878965"/>
            <a:chOff x="12061" y="589"/>
            <a:chExt cx="2072" cy="3906"/>
          </a:xfrm>
        </p:grpSpPr>
        <p:pic>
          <p:nvPicPr>
            <p:cNvPr id="21" name="图片 20" descr="棒棒糖">
              <a:extLst>
                <a:ext uri="{FF2B5EF4-FFF2-40B4-BE49-F238E27FC236}">
                  <a16:creationId xmlns:a16="http://schemas.microsoft.com/office/drawing/2014/main" id="{0F52F3D4-181B-4FD8-90DB-6E02F67CAA9F}"/>
                </a:ext>
              </a:extLst>
            </p:cNvPr>
            <p:cNvPicPr>
              <a:picLocks noChangeAspect="1"/>
            </p:cNvPicPr>
            <p:nvPr/>
          </p:nvPicPr>
          <p:blipFill>
            <a:blip r:embed="rId3"/>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2" name="任意多边形 31">
              <a:extLst>
                <a:ext uri="{FF2B5EF4-FFF2-40B4-BE49-F238E27FC236}">
                  <a16:creationId xmlns:a16="http://schemas.microsoft.com/office/drawing/2014/main" id="{E3742C9F-3D29-4232-B6C1-F0CDD5EC69A9}"/>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3" name="图片 22" descr="00000">
            <a:extLst>
              <a:ext uri="{FF2B5EF4-FFF2-40B4-BE49-F238E27FC236}">
                <a16:creationId xmlns:a16="http://schemas.microsoft.com/office/drawing/2014/main" id="{E7090EE5-519D-4A2E-BB05-389D2915F022}"/>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5" name="文本占位符 24">
            <a:extLst>
              <a:ext uri="{FF2B5EF4-FFF2-40B4-BE49-F238E27FC236}">
                <a16:creationId xmlns:a16="http://schemas.microsoft.com/office/drawing/2014/main" id="{95D888B2-5620-41C7-B389-758FC228D2F6}"/>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27" name="文本占位符 26">
            <a:extLst>
              <a:ext uri="{FF2B5EF4-FFF2-40B4-BE49-F238E27FC236}">
                <a16:creationId xmlns:a16="http://schemas.microsoft.com/office/drawing/2014/main" id="{4A0A3667-D2D0-4E57-83C7-1C7E1739983F}"/>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388324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封面二">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4E6F7A0-C085-41C0-8314-F1C11367D24C}"/>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id="{D2BC135A-3653-4E35-812D-00794CC856E9}"/>
              </a:ext>
            </a:extLst>
          </p:cNvPr>
          <p:cNvGrpSpPr/>
          <p:nvPr userDrawn="1"/>
        </p:nvGrpSpPr>
        <p:grpSpPr>
          <a:xfrm>
            <a:off x="9587230" y="173990"/>
            <a:ext cx="1320165" cy="2771140"/>
            <a:chOff x="4350" y="1664"/>
            <a:chExt cx="1760" cy="3694"/>
          </a:xfrm>
        </p:grpSpPr>
        <p:pic>
          <p:nvPicPr>
            <p:cNvPr id="15" name="图片 14" descr="棒棒糖">
              <a:extLst>
                <a:ext uri="{FF2B5EF4-FFF2-40B4-BE49-F238E27FC236}">
                  <a16:creationId xmlns:a16="http://schemas.microsoft.com/office/drawing/2014/main" id="{9B29A109-BC86-4468-B656-51A081F1EF3E}"/>
                </a:ext>
              </a:extLst>
            </p:cNvPr>
            <p:cNvPicPr>
              <a:picLocks noChangeAspect="1"/>
            </p:cNvPicPr>
            <p:nvPr/>
          </p:nvPicPr>
          <p:blipFill>
            <a:blip r:embed="rId2"/>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6" name="任意多边形 18">
              <a:extLst>
                <a:ext uri="{FF2B5EF4-FFF2-40B4-BE49-F238E27FC236}">
                  <a16:creationId xmlns:a16="http://schemas.microsoft.com/office/drawing/2014/main" id="{F451EA50-C9D9-46D4-B061-0680E8C3F907}"/>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7" name="组合 16">
            <a:extLst>
              <a:ext uri="{FF2B5EF4-FFF2-40B4-BE49-F238E27FC236}">
                <a16:creationId xmlns:a16="http://schemas.microsoft.com/office/drawing/2014/main" id="{5F2FF226-A0DC-4083-B09A-37AE78D85C4C}"/>
              </a:ext>
            </a:extLst>
          </p:cNvPr>
          <p:cNvGrpSpPr/>
          <p:nvPr userDrawn="1"/>
        </p:nvGrpSpPr>
        <p:grpSpPr>
          <a:xfrm>
            <a:off x="10365740" y="1774825"/>
            <a:ext cx="825500" cy="1480185"/>
            <a:chOff x="645" y="5430"/>
            <a:chExt cx="1300" cy="2331"/>
          </a:xfrm>
        </p:grpSpPr>
        <p:pic>
          <p:nvPicPr>
            <p:cNvPr id="18" name="图片 17" descr="棒棒糖">
              <a:extLst>
                <a:ext uri="{FF2B5EF4-FFF2-40B4-BE49-F238E27FC236}">
                  <a16:creationId xmlns:a16="http://schemas.microsoft.com/office/drawing/2014/main" id="{55F97CAC-03C0-4A64-B7F7-CAD4A02897D8}"/>
                </a:ext>
              </a:extLst>
            </p:cNvPr>
            <p:cNvPicPr>
              <a:picLocks noChangeAspect="1"/>
            </p:cNvPicPr>
            <p:nvPr/>
          </p:nvPicPr>
          <p:blipFill>
            <a:blip r:embed="rId2"/>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19" name="任意多边形 21">
              <a:extLst>
                <a:ext uri="{FF2B5EF4-FFF2-40B4-BE49-F238E27FC236}">
                  <a16:creationId xmlns:a16="http://schemas.microsoft.com/office/drawing/2014/main" id="{1822D1C6-B82C-4EF9-BF19-5DFE1E7E876C}"/>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0" name="组合 19">
            <a:extLst>
              <a:ext uri="{FF2B5EF4-FFF2-40B4-BE49-F238E27FC236}">
                <a16:creationId xmlns:a16="http://schemas.microsoft.com/office/drawing/2014/main" id="{C73DD5EE-AFD6-4EFD-845F-8FA6D22CBC13}"/>
              </a:ext>
            </a:extLst>
          </p:cNvPr>
          <p:cNvGrpSpPr/>
          <p:nvPr userDrawn="1"/>
        </p:nvGrpSpPr>
        <p:grpSpPr>
          <a:xfrm rot="20880000">
            <a:off x="8871585" y="1297305"/>
            <a:ext cx="996315" cy="1878965"/>
            <a:chOff x="12061" y="589"/>
            <a:chExt cx="2072" cy="3906"/>
          </a:xfrm>
        </p:grpSpPr>
        <p:pic>
          <p:nvPicPr>
            <p:cNvPr id="21" name="图片 20" descr="棒棒糖">
              <a:extLst>
                <a:ext uri="{FF2B5EF4-FFF2-40B4-BE49-F238E27FC236}">
                  <a16:creationId xmlns:a16="http://schemas.microsoft.com/office/drawing/2014/main" id="{BD823F91-779F-467A-A5E9-768BCAA20A67}"/>
                </a:ext>
              </a:extLst>
            </p:cNvPr>
            <p:cNvPicPr>
              <a:picLocks noChangeAspect="1"/>
            </p:cNvPicPr>
            <p:nvPr/>
          </p:nvPicPr>
          <p:blipFill>
            <a:blip r:embed="rId2"/>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2" name="任意多边形 31">
              <a:extLst>
                <a:ext uri="{FF2B5EF4-FFF2-40B4-BE49-F238E27FC236}">
                  <a16:creationId xmlns:a16="http://schemas.microsoft.com/office/drawing/2014/main" id="{43C4EF3A-EB0E-4088-93B3-7CBBAA1BE5E5}"/>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3" name="图片 22">
            <a:extLst>
              <a:ext uri="{FF2B5EF4-FFF2-40B4-BE49-F238E27FC236}">
                <a16:creationId xmlns:a16="http://schemas.microsoft.com/office/drawing/2014/main" id="{CCF520A9-77A8-4C06-B4D1-BB139A9D77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8812" t="-554" r="3060" b="68924"/>
          <a:stretch>
            <a:fillRect/>
          </a:stretch>
        </p:blipFill>
        <p:spPr>
          <a:xfrm>
            <a:off x="-612775" y="3495675"/>
            <a:ext cx="3869690" cy="3400425"/>
          </a:xfrm>
          <a:prstGeom prst="rect">
            <a:avLst/>
          </a:prstGeom>
        </p:spPr>
      </p:pic>
      <p:pic>
        <p:nvPicPr>
          <p:cNvPr id="24" name="图片 23" descr="00000">
            <a:extLst>
              <a:ext uri="{FF2B5EF4-FFF2-40B4-BE49-F238E27FC236}">
                <a16:creationId xmlns:a16="http://schemas.microsoft.com/office/drawing/2014/main" id="{C819664C-8569-478D-BA59-156A0C01D708}"/>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5" name="椭圆 24">
            <a:extLst>
              <a:ext uri="{FF2B5EF4-FFF2-40B4-BE49-F238E27FC236}">
                <a16:creationId xmlns:a16="http://schemas.microsoft.com/office/drawing/2014/main" id="{3FA475C4-6E86-4F5D-AC28-C453331FD62D}"/>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1474D63-C7F7-486A-A782-E1C3063BE337}"/>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sp>
        <p:nvSpPr>
          <p:cNvPr id="27" name="文本占位符 24">
            <a:extLst>
              <a:ext uri="{FF2B5EF4-FFF2-40B4-BE49-F238E27FC236}">
                <a16:creationId xmlns:a16="http://schemas.microsoft.com/office/drawing/2014/main" id="{DA693849-8EF6-4439-97A0-93B77E28FBB5}"/>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28" name="文本占位符 26">
            <a:extLst>
              <a:ext uri="{FF2B5EF4-FFF2-40B4-BE49-F238E27FC236}">
                <a16:creationId xmlns:a16="http://schemas.microsoft.com/office/drawing/2014/main" id="{5A03A0FB-20D0-4C10-BCD1-03E6D8C8DE70}"/>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420976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封面三">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0144F3B-05CE-43DC-A296-3438346D68DE}"/>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16" name="组合 15">
            <a:extLst>
              <a:ext uri="{FF2B5EF4-FFF2-40B4-BE49-F238E27FC236}">
                <a16:creationId xmlns:a16="http://schemas.microsoft.com/office/drawing/2014/main" id="{CBD0BC50-3131-4E72-87D4-D8843D7C7838}"/>
              </a:ext>
            </a:extLst>
          </p:cNvPr>
          <p:cNvGrpSpPr/>
          <p:nvPr userDrawn="1"/>
        </p:nvGrpSpPr>
        <p:grpSpPr>
          <a:xfrm>
            <a:off x="9587230" y="155575"/>
            <a:ext cx="1320165" cy="2771140"/>
            <a:chOff x="4350" y="1664"/>
            <a:chExt cx="1760" cy="3694"/>
          </a:xfrm>
        </p:grpSpPr>
        <p:pic>
          <p:nvPicPr>
            <p:cNvPr id="17" name="图片 16" descr="棒棒糖">
              <a:extLst>
                <a:ext uri="{FF2B5EF4-FFF2-40B4-BE49-F238E27FC236}">
                  <a16:creationId xmlns:a16="http://schemas.microsoft.com/office/drawing/2014/main" id="{44B2E2FC-8781-478A-AA26-4BA0811F12C6}"/>
                </a:ext>
              </a:extLst>
            </p:cNvPr>
            <p:cNvPicPr>
              <a:picLocks noChangeAspect="1"/>
            </p:cNvPicPr>
            <p:nvPr/>
          </p:nvPicPr>
          <p:blipFill>
            <a:blip r:embed="rId2"/>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8" name="任意多边形 18">
              <a:extLst>
                <a:ext uri="{FF2B5EF4-FFF2-40B4-BE49-F238E27FC236}">
                  <a16:creationId xmlns:a16="http://schemas.microsoft.com/office/drawing/2014/main" id="{46264F50-9766-4C44-B0C8-B34BAFCC5F86}"/>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9" name="组合 18">
            <a:extLst>
              <a:ext uri="{FF2B5EF4-FFF2-40B4-BE49-F238E27FC236}">
                <a16:creationId xmlns:a16="http://schemas.microsoft.com/office/drawing/2014/main" id="{0924C2BB-3449-4670-A16D-DA1273695ABC}"/>
              </a:ext>
            </a:extLst>
          </p:cNvPr>
          <p:cNvGrpSpPr/>
          <p:nvPr userDrawn="1"/>
        </p:nvGrpSpPr>
        <p:grpSpPr>
          <a:xfrm>
            <a:off x="10365740" y="1756410"/>
            <a:ext cx="825500" cy="1480185"/>
            <a:chOff x="645" y="5430"/>
            <a:chExt cx="1300" cy="2331"/>
          </a:xfrm>
        </p:grpSpPr>
        <p:pic>
          <p:nvPicPr>
            <p:cNvPr id="20" name="图片 19" descr="棒棒糖">
              <a:extLst>
                <a:ext uri="{FF2B5EF4-FFF2-40B4-BE49-F238E27FC236}">
                  <a16:creationId xmlns:a16="http://schemas.microsoft.com/office/drawing/2014/main" id="{EFA38248-BC68-4BCF-B609-D9C751088D7D}"/>
                </a:ext>
              </a:extLst>
            </p:cNvPr>
            <p:cNvPicPr>
              <a:picLocks noChangeAspect="1"/>
            </p:cNvPicPr>
            <p:nvPr/>
          </p:nvPicPr>
          <p:blipFill>
            <a:blip r:embed="rId2"/>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21" name="任意多边形 21">
              <a:extLst>
                <a:ext uri="{FF2B5EF4-FFF2-40B4-BE49-F238E27FC236}">
                  <a16:creationId xmlns:a16="http://schemas.microsoft.com/office/drawing/2014/main" id="{4990C6B2-63DE-4D9E-910A-9A9A684E0BB3}"/>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2" name="组合 21">
            <a:extLst>
              <a:ext uri="{FF2B5EF4-FFF2-40B4-BE49-F238E27FC236}">
                <a16:creationId xmlns:a16="http://schemas.microsoft.com/office/drawing/2014/main" id="{9606C480-90EE-4B6A-A51C-0CF02868682E}"/>
              </a:ext>
            </a:extLst>
          </p:cNvPr>
          <p:cNvGrpSpPr/>
          <p:nvPr userDrawn="1"/>
        </p:nvGrpSpPr>
        <p:grpSpPr>
          <a:xfrm rot="20880000">
            <a:off x="8871585" y="1278890"/>
            <a:ext cx="996315" cy="1878965"/>
            <a:chOff x="12061" y="589"/>
            <a:chExt cx="2072" cy="3906"/>
          </a:xfrm>
        </p:grpSpPr>
        <p:pic>
          <p:nvPicPr>
            <p:cNvPr id="23" name="图片 22" descr="棒棒糖">
              <a:extLst>
                <a:ext uri="{FF2B5EF4-FFF2-40B4-BE49-F238E27FC236}">
                  <a16:creationId xmlns:a16="http://schemas.microsoft.com/office/drawing/2014/main" id="{DCE0EE7E-68F2-46F7-BB72-C5C93D1F531E}"/>
                </a:ext>
              </a:extLst>
            </p:cNvPr>
            <p:cNvPicPr>
              <a:picLocks noChangeAspect="1"/>
            </p:cNvPicPr>
            <p:nvPr/>
          </p:nvPicPr>
          <p:blipFill>
            <a:blip r:embed="rId2"/>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4" name="任意多边形 31">
              <a:extLst>
                <a:ext uri="{FF2B5EF4-FFF2-40B4-BE49-F238E27FC236}">
                  <a16:creationId xmlns:a16="http://schemas.microsoft.com/office/drawing/2014/main" id="{65A0B95E-0CF0-4B29-8B5F-528B0EEFA83E}"/>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5" name="图片 24">
            <a:extLst>
              <a:ext uri="{FF2B5EF4-FFF2-40B4-BE49-F238E27FC236}">
                <a16:creationId xmlns:a16="http://schemas.microsoft.com/office/drawing/2014/main" id="{CF373A3A-97DC-4A7B-8E8B-25D556227DE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668" t="66870" r="1778" b="1500"/>
          <a:stretch>
            <a:fillRect/>
          </a:stretch>
        </p:blipFill>
        <p:spPr>
          <a:xfrm>
            <a:off x="149273" y="3957107"/>
            <a:ext cx="2595623" cy="2579271"/>
          </a:xfrm>
          <a:prstGeom prst="rect">
            <a:avLst/>
          </a:prstGeom>
        </p:spPr>
      </p:pic>
      <p:pic>
        <p:nvPicPr>
          <p:cNvPr id="26" name="图片 25" descr="00000">
            <a:extLst>
              <a:ext uri="{FF2B5EF4-FFF2-40B4-BE49-F238E27FC236}">
                <a16:creationId xmlns:a16="http://schemas.microsoft.com/office/drawing/2014/main" id="{8F895EE7-8CF2-4907-A8EA-D9756195F3D0}"/>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7" name="椭圆 26">
            <a:extLst>
              <a:ext uri="{FF2B5EF4-FFF2-40B4-BE49-F238E27FC236}">
                <a16:creationId xmlns:a16="http://schemas.microsoft.com/office/drawing/2014/main" id="{2C0044B4-0523-48EB-98C0-B31E5A42C3B5}"/>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76D3D84-9CBE-48D5-9373-22DBCB064C20}"/>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sp>
        <p:nvSpPr>
          <p:cNvPr id="29" name="文本占位符 24">
            <a:extLst>
              <a:ext uri="{FF2B5EF4-FFF2-40B4-BE49-F238E27FC236}">
                <a16:creationId xmlns:a16="http://schemas.microsoft.com/office/drawing/2014/main" id="{563C9077-B532-4948-8B23-A45825007A58}"/>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30" name="文本占位符 26">
            <a:extLst>
              <a:ext uri="{FF2B5EF4-FFF2-40B4-BE49-F238E27FC236}">
                <a16:creationId xmlns:a16="http://schemas.microsoft.com/office/drawing/2014/main" id="{9D3D3ABE-40F8-476E-A5B7-D7D7D89EE759}"/>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126153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课程重点">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7FACEDC9-EC6C-45CF-AA03-84FECB13AF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910" y="1560195"/>
            <a:ext cx="4705985" cy="4069715"/>
          </a:xfrm>
          <a:prstGeom prst="rect">
            <a:avLst/>
          </a:prstGeom>
        </p:spPr>
      </p:pic>
      <p:pic>
        <p:nvPicPr>
          <p:cNvPr id="11" name="图片 10" descr="00000">
            <a:extLst>
              <a:ext uri="{FF2B5EF4-FFF2-40B4-BE49-F238E27FC236}">
                <a16:creationId xmlns:a16="http://schemas.microsoft.com/office/drawing/2014/main" id="{A30C46B9-8934-4722-B135-681C74FBFB90}"/>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13" name="图片占位符 12">
            <a:extLst>
              <a:ext uri="{FF2B5EF4-FFF2-40B4-BE49-F238E27FC236}">
                <a16:creationId xmlns:a16="http://schemas.microsoft.com/office/drawing/2014/main" id="{1126603E-878A-47DF-A63B-A643B764CFBD}"/>
              </a:ext>
            </a:extLst>
          </p:cNvPr>
          <p:cNvSpPr>
            <a:spLocks noGrp="1"/>
          </p:cNvSpPr>
          <p:nvPr>
            <p:ph type="pic" sz="quarter" idx="10"/>
          </p:nvPr>
        </p:nvSpPr>
        <p:spPr>
          <a:xfrm>
            <a:off x="1133475" y="1762125"/>
            <a:ext cx="4295775" cy="2400300"/>
          </a:xfrm>
          <a:prstGeom prst="rect">
            <a:avLst/>
          </a:prstGeom>
        </p:spPr>
        <p:txBody>
          <a:bodyPr/>
          <a:lstStyle/>
          <a:p>
            <a:endParaRPr lang="zh-CN" altLang="en-US"/>
          </a:p>
        </p:txBody>
      </p:sp>
      <p:sp>
        <p:nvSpPr>
          <p:cNvPr id="15" name="文本占位符 14">
            <a:extLst>
              <a:ext uri="{FF2B5EF4-FFF2-40B4-BE49-F238E27FC236}">
                <a16:creationId xmlns:a16="http://schemas.microsoft.com/office/drawing/2014/main" id="{80589C99-1A85-40B5-A36D-AA79350E4FE1}"/>
              </a:ext>
            </a:extLst>
          </p:cNvPr>
          <p:cNvSpPr>
            <a:spLocks noGrp="1"/>
          </p:cNvSpPr>
          <p:nvPr>
            <p:ph type="body" sz="quarter" idx="11" hasCustomPrompt="1"/>
          </p:nvPr>
        </p:nvSpPr>
        <p:spPr>
          <a:xfrm>
            <a:off x="6777038" y="2860199"/>
            <a:ext cx="4567237" cy="1619250"/>
          </a:xfrm>
          <a:prstGeom prst="rect">
            <a:avLst/>
          </a:prstGeom>
        </p:spPr>
        <p:txBody>
          <a:bodyPr/>
          <a:lstStyle>
            <a:lvl1pPr>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内容</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7" name="文本占位符 16">
            <a:extLst>
              <a:ext uri="{FF2B5EF4-FFF2-40B4-BE49-F238E27FC236}">
                <a16:creationId xmlns:a16="http://schemas.microsoft.com/office/drawing/2014/main" id="{5B2877D5-B2EC-4D85-B9AB-5072B97037DB}"/>
              </a:ext>
            </a:extLst>
          </p:cNvPr>
          <p:cNvSpPr>
            <a:spLocks noGrp="1"/>
          </p:cNvSpPr>
          <p:nvPr>
            <p:ph type="body" sz="quarter" idx="12" hasCustomPrompt="1"/>
          </p:nvPr>
        </p:nvSpPr>
        <p:spPr>
          <a:xfrm>
            <a:off x="491490" y="425768"/>
            <a:ext cx="6939824"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Tree>
    <p:extLst>
      <p:ext uri="{BB962C8B-B14F-4D97-AF65-F5344CB8AC3E}">
        <p14:creationId xmlns:p14="http://schemas.microsoft.com/office/powerpoint/2010/main" val="147853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图+多字">
    <p:spTree>
      <p:nvGrpSpPr>
        <p:cNvPr id="1" name=""/>
        <p:cNvGrpSpPr/>
        <p:nvPr/>
      </p:nvGrpSpPr>
      <p:grpSpPr>
        <a:xfrm>
          <a:off x="0" y="0"/>
          <a:ext cx="0" cy="0"/>
          <a:chOff x="0" y="0"/>
          <a:chExt cx="0" cy="0"/>
        </a:xfrm>
      </p:grpSpPr>
      <p:pic>
        <p:nvPicPr>
          <p:cNvPr id="14" name="图片 13" descr="00000">
            <a:extLst>
              <a:ext uri="{FF2B5EF4-FFF2-40B4-BE49-F238E27FC236}">
                <a16:creationId xmlns:a16="http://schemas.microsoft.com/office/drawing/2014/main" id="{85CCBDAE-0B01-425C-89C1-580A2F0CBC98}"/>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15" name="文本占位符 16">
            <a:extLst>
              <a:ext uri="{FF2B5EF4-FFF2-40B4-BE49-F238E27FC236}">
                <a16:creationId xmlns:a16="http://schemas.microsoft.com/office/drawing/2014/main" id="{CA3AE0F1-A149-4A69-BC0C-013969744D7A}"/>
              </a:ext>
            </a:extLst>
          </p:cNvPr>
          <p:cNvSpPr>
            <a:spLocks noGrp="1"/>
          </p:cNvSpPr>
          <p:nvPr>
            <p:ph type="body" sz="quarter" idx="12" hasCustomPrompt="1"/>
          </p:nvPr>
        </p:nvSpPr>
        <p:spPr>
          <a:xfrm>
            <a:off x="491489" y="425768"/>
            <a:ext cx="4661082"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
        <p:nvSpPr>
          <p:cNvPr id="16" name="文本占位符 14">
            <a:extLst>
              <a:ext uri="{FF2B5EF4-FFF2-40B4-BE49-F238E27FC236}">
                <a16:creationId xmlns:a16="http://schemas.microsoft.com/office/drawing/2014/main" id="{0F9296CC-5ED3-44A4-9E59-1E20A86BC4DC}"/>
              </a:ext>
            </a:extLst>
          </p:cNvPr>
          <p:cNvSpPr>
            <a:spLocks noGrp="1"/>
          </p:cNvSpPr>
          <p:nvPr>
            <p:ph type="body" sz="quarter" idx="11" hasCustomPrompt="1"/>
          </p:nvPr>
        </p:nvSpPr>
        <p:spPr>
          <a:xfrm>
            <a:off x="8336915" y="2630805"/>
            <a:ext cx="2950210" cy="1619250"/>
          </a:xfrm>
          <a:prstGeom prst="rect">
            <a:avLst/>
          </a:prstGeom>
        </p:spPr>
        <p:txBody>
          <a:bodyPr/>
          <a:lstStyle>
            <a:lvl1pPr marL="0" indent="0">
              <a:buNone/>
              <a:defRPr sz="24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8" name="图片占位符 17">
            <a:extLst>
              <a:ext uri="{FF2B5EF4-FFF2-40B4-BE49-F238E27FC236}">
                <a16:creationId xmlns:a16="http://schemas.microsoft.com/office/drawing/2014/main" id="{C55AB8C2-C7DE-4F1D-88A8-494C9CEB3125}"/>
              </a:ext>
            </a:extLst>
          </p:cNvPr>
          <p:cNvSpPr>
            <a:spLocks noGrp="1"/>
          </p:cNvSpPr>
          <p:nvPr>
            <p:ph type="pic" sz="quarter" idx="13"/>
          </p:nvPr>
        </p:nvSpPr>
        <p:spPr>
          <a:xfrm>
            <a:off x="1277937" y="1383030"/>
            <a:ext cx="6751637" cy="3571875"/>
          </a:xfrm>
          <a:prstGeom prst="rect">
            <a:avLst/>
          </a:prstGeom>
        </p:spPr>
        <p:txBody>
          <a:bodyPr/>
          <a:lstStyle/>
          <a:p>
            <a:endParaRPr lang="zh-CN" altLang="en-US"/>
          </a:p>
        </p:txBody>
      </p:sp>
      <p:sp>
        <p:nvSpPr>
          <p:cNvPr id="19" name="文本占位符 14">
            <a:extLst>
              <a:ext uri="{FF2B5EF4-FFF2-40B4-BE49-F238E27FC236}">
                <a16:creationId xmlns:a16="http://schemas.microsoft.com/office/drawing/2014/main" id="{07AF4C3C-A0C6-4BED-BE3B-F345C9B2D851}"/>
              </a:ext>
            </a:extLst>
          </p:cNvPr>
          <p:cNvSpPr>
            <a:spLocks noGrp="1"/>
          </p:cNvSpPr>
          <p:nvPr>
            <p:ph type="body" sz="quarter" idx="14" hasCustomPrompt="1"/>
          </p:nvPr>
        </p:nvSpPr>
        <p:spPr>
          <a:xfrm>
            <a:off x="3520280" y="5179695"/>
            <a:ext cx="2266949" cy="590550"/>
          </a:xfrm>
          <a:prstGeom prst="rect">
            <a:avLst/>
          </a:prstGeom>
        </p:spPr>
        <p:txBody>
          <a:bodyPr/>
          <a:lstStyle>
            <a:lvl1pPr marL="0" indent="0" algn="ctr">
              <a:buNone/>
              <a:defRPr sz="18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图片描述</a:t>
            </a:r>
          </a:p>
        </p:txBody>
      </p:sp>
    </p:spTree>
    <p:extLst>
      <p:ext uri="{BB962C8B-B14F-4D97-AF65-F5344CB8AC3E}">
        <p14:creationId xmlns:p14="http://schemas.microsoft.com/office/powerpoint/2010/main" val="185326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小图+多字">
    <p:spTree>
      <p:nvGrpSpPr>
        <p:cNvPr id="1" name=""/>
        <p:cNvGrpSpPr/>
        <p:nvPr/>
      </p:nvGrpSpPr>
      <p:grpSpPr>
        <a:xfrm>
          <a:off x="0" y="0"/>
          <a:ext cx="0" cy="0"/>
          <a:chOff x="0" y="0"/>
          <a:chExt cx="0" cy="0"/>
        </a:xfrm>
      </p:grpSpPr>
      <p:sp>
        <p:nvSpPr>
          <p:cNvPr id="10" name="矩形: 圆角 7">
            <a:extLst>
              <a:ext uri="{FF2B5EF4-FFF2-40B4-BE49-F238E27FC236}">
                <a16:creationId xmlns:a16="http://schemas.microsoft.com/office/drawing/2014/main" id="{FDB989B8-524F-433E-978D-D3ED452B8384}"/>
              </a:ext>
            </a:extLst>
          </p:cNvPr>
          <p:cNvSpPr/>
          <p:nvPr userDrawn="1"/>
        </p:nvSpPr>
        <p:spPr>
          <a:xfrm>
            <a:off x="7142480" y="1329055"/>
            <a:ext cx="3317240" cy="4616450"/>
          </a:xfrm>
          <a:prstGeom prst="roundRect">
            <a:avLst>
              <a:gd name="adj" fmla="val 0"/>
            </a:avLst>
          </a:prstGeom>
          <a:solidFill>
            <a:srgbClr val="74C8A6"/>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a:solidFill>
                <a:schemeClr val="bg1"/>
              </a:solidFill>
              <a:effectLst/>
              <a:latin typeface="Noto Sans S Chinese Medium" panose="020B0600000000000000" pitchFamily="34" charset="-122"/>
              <a:ea typeface="Noto Sans S Chinese Medium" panose="020B0600000000000000" pitchFamily="34" charset="-122"/>
              <a:cs typeface="Noto Sans S Chinese Medium" panose="020B0600000000000000" pitchFamily="34" charset="-122"/>
              <a:sym typeface="+mn-ea"/>
            </a:endParaRPr>
          </a:p>
        </p:txBody>
      </p:sp>
      <p:pic>
        <p:nvPicPr>
          <p:cNvPr id="11" name="片 75">
            <a:extLst>
              <a:ext uri="{FF2B5EF4-FFF2-40B4-BE49-F238E27FC236}">
                <a16:creationId xmlns:a16="http://schemas.microsoft.com/office/drawing/2014/main" id="{5EE30A55-77C3-4E9C-8FB5-29CACDCBD21F}"/>
              </a:ext>
            </a:extLst>
          </p:cNvPr>
          <p:cNvPicPr>
            <a:picLocks noChangeAspect="1"/>
          </p:cNvPicPr>
          <p:nvPr userDrawn="1"/>
        </p:nvPicPr>
        <p:blipFill>
          <a:blip r:embed="rId2" cstate="email"/>
          <a:stretch>
            <a:fillRect/>
          </a:stretch>
        </p:blipFill>
        <p:spPr>
          <a:xfrm>
            <a:off x="4900930" y="1737360"/>
            <a:ext cx="5978525" cy="3984625"/>
          </a:xfrm>
          <a:prstGeom prst="rect">
            <a:avLst/>
          </a:prstGeom>
        </p:spPr>
      </p:pic>
      <p:sp>
        <p:nvSpPr>
          <p:cNvPr id="13" name="矩形 12">
            <a:extLst>
              <a:ext uri="{FF2B5EF4-FFF2-40B4-BE49-F238E27FC236}">
                <a16:creationId xmlns:a16="http://schemas.microsoft.com/office/drawing/2014/main" id="{1C79F52A-AD4E-4344-831D-9184570003B6}"/>
              </a:ext>
            </a:extLst>
          </p:cNvPr>
          <p:cNvSpPr/>
          <p:nvPr userDrawn="1"/>
        </p:nvSpPr>
        <p:spPr>
          <a:xfrm>
            <a:off x="5972810" y="2279650"/>
            <a:ext cx="3873500"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00000">
            <a:extLst>
              <a:ext uri="{FF2B5EF4-FFF2-40B4-BE49-F238E27FC236}">
                <a16:creationId xmlns:a16="http://schemas.microsoft.com/office/drawing/2014/main" id="{59655EFB-F6EF-4793-A8BA-5529454C8C88}"/>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17" name="图片占位符 12">
            <a:extLst>
              <a:ext uri="{FF2B5EF4-FFF2-40B4-BE49-F238E27FC236}">
                <a16:creationId xmlns:a16="http://schemas.microsoft.com/office/drawing/2014/main" id="{13230CA5-193A-4244-A7E8-AE7E033D198B}"/>
              </a:ext>
            </a:extLst>
          </p:cNvPr>
          <p:cNvSpPr>
            <a:spLocks noGrp="1"/>
          </p:cNvSpPr>
          <p:nvPr>
            <p:ph type="pic" sz="quarter" idx="10"/>
          </p:nvPr>
        </p:nvSpPr>
        <p:spPr>
          <a:xfrm>
            <a:off x="5972811" y="2279650"/>
            <a:ext cx="3873500" cy="2184400"/>
          </a:xfrm>
          <a:prstGeom prst="rect">
            <a:avLst/>
          </a:prstGeom>
        </p:spPr>
        <p:txBody>
          <a:bodyPr/>
          <a:lstStyle/>
          <a:p>
            <a:endParaRPr lang="zh-CN" altLang="en-US"/>
          </a:p>
        </p:txBody>
      </p:sp>
      <p:sp>
        <p:nvSpPr>
          <p:cNvPr id="18" name="文本占位符 14">
            <a:extLst>
              <a:ext uri="{FF2B5EF4-FFF2-40B4-BE49-F238E27FC236}">
                <a16:creationId xmlns:a16="http://schemas.microsoft.com/office/drawing/2014/main" id="{DAA3C865-9DA6-4720-987C-2E4C88F880C5}"/>
              </a:ext>
            </a:extLst>
          </p:cNvPr>
          <p:cNvSpPr>
            <a:spLocks noGrp="1"/>
          </p:cNvSpPr>
          <p:nvPr>
            <p:ph type="body" sz="quarter" idx="11" hasCustomPrompt="1"/>
          </p:nvPr>
        </p:nvSpPr>
        <p:spPr>
          <a:xfrm>
            <a:off x="1639251" y="2205672"/>
            <a:ext cx="3653157" cy="2729865"/>
          </a:xfrm>
          <a:prstGeom prst="rect">
            <a:avLst/>
          </a:prstGeom>
        </p:spPr>
        <p:txBody>
          <a:bodyPr/>
          <a:lstStyle>
            <a:lvl1pPr marL="0" indent="0">
              <a:buNone/>
              <a:defRPr sz="24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9" name="文本占位符 16">
            <a:extLst>
              <a:ext uri="{FF2B5EF4-FFF2-40B4-BE49-F238E27FC236}">
                <a16:creationId xmlns:a16="http://schemas.microsoft.com/office/drawing/2014/main" id="{47E1DE75-D86C-4868-904C-8FC4458A0016}"/>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Tree>
    <p:extLst>
      <p:ext uri="{BB962C8B-B14F-4D97-AF65-F5344CB8AC3E}">
        <p14:creationId xmlns:p14="http://schemas.microsoft.com/office/powerpoint/2010/main" val="263221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4C8A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0590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47A90E-7EBB-4A90-9605-557ABCFD5915}"/>
              </a:ext>
            </a:extLst>
          </p:cNvPr>
          <p:cNvSpPr>
            <a:spLocks noGrp="1"/>
          </p:cNvSpPr>
          <p:nvPr>
            <p:ph type="body" sz="quarter" idx="10"/>
          </p:nvPr>
        </p:nvSpPr>
        <p:spPr/>
        <p:txBody>
          <a:bodyPr/>
          <a:lstStyle/>
          <a:p>
            <a:pPr lvl="0" algn="dist">
              <a:lnSpc>
                <a:spcPct val="100000"/>
              </a:lnSpc>
              <a:spcBef>
                <a:spcPts val="0"/>
              </a:spcBef>
              <a:defRPr/>
            </a:pPr>
            <a:r>
              <a:rPr lang="en-US" altLang="zh-CN" b="1" spc="-300"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App Inventor </a:t>
            </a:r>
          </a:p>
          <a:p>
            <a:pPr lvl="0" algn="dist">
              <a:lnSpc>
                <a:spcPct val="100000"/>
              </a:lnSpc>
              <a:spcBef>
                <a:spcPts val="0"/>
              </a:spcBef>
              <a:defRPr/>
            </a:pPr>
            <a:r>
              <a:rPr lang="zh-CN" altLang="en-US" b="1" spc="-300"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创意趣味编程</a:t>
            </a:r>
          </a:p>
          <a:p>
            <a:endParaRPr lang="zh-CN" altLang="en-US" dirty="0"/>
          </a:p>
        </p:txBody>
      </p:sp>
      <p:sp>
        <p:nvSpPr>
          <p:cNvPr id="8" name="文本占位符 7">
            <a:extLst>
              <a:ext uri="{FF2B5EF4-FFF2-40B4-BE49-F238E27FC236}">
                <a16:creationId xmlns:a16="http://schemas.microsoft.com/office/drawing/2014/main" id="{C0C36C16-8369-46D6-B402-908D4F53EFA6}"/>
              </a:ext>
            </a:extLst>
          </p:cNvPr>
          <p:cNvSpPr>
            <a:spLocks noGrp="1"/>
          </p:cNvSpPr>
          <p:nvPr>
            <p:ph type="body" sz="quarter" idx="11"/>
          </p:nvPr>
        </p:nvSpPr>
        <p:spPr/>
        <p:txBody>
          <a:bodyPr/>
          <a:lstStyle/>
          <a:p>
            <a:r>
              <a:rPr lang="zh-CN" altLang="en-US" dirty="0"/>
              <a:t>打地鼠（</a:t>
            </a:r>
            <a:r>
              <a:rPr lang="en-US" altLang="zh-CN" dirty="0"/>
              <a:t>1</a:t>
            </a:r>
            <a:r>
              <a:rPr lang="zh-CN" altLang="en-US" dirty="0"/>
              <a:t>）</a:t>
            </a:r>
          </a:p>
          <a:p>
            <a:endParaRPr lang="zh-CN" altLang="en-US" dirty="0"/>
          </a:p>
        </p:txBody>
      </p:sp>
    </p:spTree>
    <p:extLst>
      <p:ext uri="{BB962C8B-B14F-4D97-AF65-F5344CB8AC3E}">
        <p14:creationId xmlns:p14="http://schemas.microsoft.com/office/powerpoint/2010/main" val="239460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sp>
        <p:nvSpPr>
          <p:cNvPr id="5" name="矩形 4">
            <a:extLst>
              <a:ext uri="{FF2B5EF4-FFF2-40B4-BE49-F238E27FC236}">
                <a16:creationId xmlns:a16="http://schemas.microsoft.com/office/drawing/2014/main" id="{DBFB99DD-2080-454D-B8E7-4C16F2C2F3BD}"/>
              </a:ext>
            </a:extLst>
          </p:cNvPr>
          <p:cNvSpPr/>
          <p:nvPr/>
        </p:nvSpPr>
        <p:spPr>
          <a:xfrm>
            <a:off x="592495" y="1328076"/>
            <a:ext cx="4263428" cy="430374"/>
          </a:xfrm>
          <a:prstGeom prst="rect">
            <a:avLst/>
          </a:prstGeom>
        </p:spPr>
        <p:txBody>
          <a:bodyPr wrap="square">
            <a:spAutoFit/>
          </a:bodyPr>
          <a:lstStyle/>
          <a:p>
            <a:pPr>
              <a:lnSpc>
                <a:spcPct val="120000"/>
              </a:lnSpc>
            </a:pPr>
            <a:r>
              <a:rPr lang="zh-CN" altLang="en-US" sz="2000" b="1" dirty="0">
                <a:solidFill>
                  <a:schemeClr val="bg2">
                    <a:lumMod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材料准备</a:t>
            </a:r>
          </a:p>
        </p:txBody>
      </p:sp>
      <p:pic>
        <p:nvPicPr>
          <p:cNvPr id="8" name="图片 7">
            <a:extLst>
              <a:ext uri="{FF2B5EF4-FFF2-40B4-BE49-F238E27FC236}">
                <a16:creationId xmlns:a16="http://schemas.microsoft.com/office/drawing/2014/main" id="{BAAFAE53-A04E-43AB-A307-C6FE749EE68A}"/>
              </a:ext>
            </a:extLst>
          </p:cNvPr>
          <p:cNvPicPr>
            <a:picLocks noChangeAspect="1"/>
          </p:cNvPicPr>
          <p:nvPr/>
        </p:nvPicPr>
        <p:blipFill>
          <a:blip r:embed="rId2"/>
          <a:stretch>
            <a:fillRect/>
          </a:stretch>
        </p:blipFill>
        <p:spPr>
          <a:xfrm>
            <a:off x="592495" y="2461964"/>
            <a:ext cx="9579170" cy="1158340"/>
          </a:xfrm>
          <a:prstGeom prst="rect">
            <a:avLst/>
          </a:prstGeom>
        </p:spPr>
      </p:pic>
      <p:sp>
        <p:nvSpPr>
          <p:cNvPr id="9" name="矩形 8">
            <a:extLst>
              <a:ext uri="{FF2B5EF4-FFF2-40B4-BE49-F238E27FC236}">
                <a16:creationId xmlns:a16="http://schemas.microsoft.com/office/drawing/2014/main" id="{D4516ECE-25FC-46F5-8AD5-A754A0A6A485}"/>
              </a:ext>
            </a:extLst>
          </p:cNvPr>
          <p:cNvSpPr/>
          <p:nvPr/>
        </p:nvSpPr>
        <p:spPr>
          <a:xfrm>
            <a:off x="584840" y="1925541"/>
            <a:ext cx="1428596" cy="400110"/>
          </a:xfrm>
          <a:prstGeom prst="rect">
            <a:avLst/>
          </a:prstGeom>
        </p:spPr>
        <p:txBody>
          <a:bodyPr wrap="none">
            <a:spAutoFit/>
          </a:bodyPr>
          <a:lstStyle/>
          <a:p>
            <a:pPr marL="342900" indent="-342900">
              <a:spcBef>
                <a:spcPct val="20000"/>
              </a:spcBef>
              <a:buFont typeface="Arial" charset="0"/>
              <a:buChar char="•"/>
            </a:pPr>
            <a:r>
              <a:rPr kumimoji="1" lang="en-US" altLang="zh-CN" sz="2000" dirty="0">
                <a:latin typeface="黑体" pitchFamily="49" charset="-122"/>
                <a:ea typeface="黑体" pitchFamily="49" charset="-122"/>
              </a:rPr>
              <a:t>9</a:t>
            </a:r>
            <a:r>
              <a:rPr kumimoji="1" lang="zh-CN" altLang="en-US" sz="2000" dirty="0">
                <a:latin typeface="黑体" pitchFamily="49" charset="-122"/>
                <a:ea typeface="黑体" pitchFamily="49" charset="-122"/>
              </a:rPr>
              <a:t>张图片</a:t>
            </a:r>
          </a:p>
        </p:txBody>
      </p:sp>
    </p:spTree>
    <p:extLst>
      <p:ext uri="{BB962C8B-B14F-4D97-AF65-F5344CB8AC3E}">
        <p14:creationId xmlns:p14="http://schemas.microsoft.com/office/powerpoint/2010/main" val="361192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graphicFrame>
        <p:nvGraphicFramePr>
          <p:cNvPr id="6" name="表格 2">
            <a:extLst>
              <a:ext uri="{FF2B5EF4-FFF2-40B4-BE49-F238E27FC236}">
                <a16:creationId xmlns:a16="http://schemas.microsoft.com/office/drawing/2014/main" id="{B3A3A80A-CB84-44D2-8A8D-457C53743849}"/>
              </a:ext>
            </a:extLst>
          </p:cNvPr>
          <p:cNvGraphicFramePr>
            <a:graphicFrameLocks noGrp="1"/>
          </p:cNvGraphicFramePr>
          <p:nvPr>
            <p:extLst>
              <p:ext uri="{D42A27DB-BD31-4B8C-83A1-F6EECF244321}">
                <p14:modId xmlns:p14="http://schemas.microsoft.com/office/powerpoint/2010/main" val="4012553332"/>
              </p:ext>
            </p:extLst>
          </p:nvPr>
        </p:nvGraphicFramePr>
        <p:xfrm>
          <a:off x="615821" y="977168"/>
          <a:ext cx="11084689" cy="5191070"/>
        </p:xfrm>
        <a:graphic>
          <a:graphicData uri="http://schemas.openxmlformats.org/drawingml/2006/table">
            <a:tbl>
              <a:tblPr firstRow="1" bandRow="1">
                <a:tableStyleId>{5C22544A-7EE6-4342-B048-85BDC9FD1C3A}</a:tableStyleId>
              </a:tblPr>
              <a:tblGrid>
                <a:gridCol w="1915170">
                  <a:extLst>
                    <a:ext uri="{9D8B030D-6E8A-4147-A177-3AD203B41FA5}">
                      <a16:colId xmlns:a16="http://schemas.microsoft.com/office/drawing/2014/main" val="2372497532"/>
                    </a:ext>
                  </a:extLst>
                </a:gridCol>
                <a:gridCol w="2215397">
                  <a:extLst>
                    <a:ext uri="{9D8B030D-6E8A-4147-A177-3AD203B41FA5}">
                      <a16:colId xmlns:a16="http://schemas.microsoft.com/office/drawing/2014/main" val="612908156"/>
                    </a:ext>
                  </a:extLst>
                </a:gridCol>
                <a:gridCol w="2491624">
                  <a:extLst>
                    <a:ext uri="{9D8B030D-6E8A-4147-A177-3AD203B41FA5}">
                      <a16:colId xmlns:a16="http://schemas.microsoft.com/office/drawing/2014/main" val="3572936572"/>
                    </a:ext>
                  </a:extLst>
                </a:gridCol>
                <a:gridCol w="1818535">
                  <a:extLst>
                    <a:ext uri="{9D8B030D-6E8A-4147-A177-3AD203B41FA5}">
                      <a16:colId xmlns:a16="http://schemas.microsoft.com/office/drawing/2014/main" val="168357171"/>
                    </a:ext>
                  </a:extLst>
                </a:gridCol>
                <a:gridCol w="2643963">
                  <a:extLst>
                    <a:ext uri="{9D8B030D-6E8A-4147-A177-3AD203B41FA5}">
                      <a16:colId xmlns:a16="http://schemas.microsoft.com/office/drawing/2014/main" val="3051647633"/>
                    </a:ext>
                  </a:extLst>
                </a:gridCol>
              </a:tblGrid>
              <a:tr h="311654">
                <a:tc>
                  <a:txBody>
                    <a:bodyPr/>
                    <a:lstStyle/>
                    <a:p>
                      <a:r>
                        <a:rPr lang="zh-CN" altLang="en-US" sz="2000" dirty="0"/>
                        <a:t>       组件</a:t>
                      </a:r>
                    </a:p>
                  </a:txBody>
                  <a:tcPr/>
                </a:tc>
                <a:tc>
                  <a:txBody>
                    <a:bodyPr/>
                    <a:lstStyle/>
                    <a:p>
                      <a:r>
                        <a:rPr lang="zh-CN" altLang="en-US" sz="2000" dirty="0"/>
                        <a:t>  所在组件栏</a:t>
                      </a:r>
                    </a:p>
                  </a:txBody>
                  <a:tcPr/>
                </a:tc>
                <a:tc>
                  <a:txBody>
                    <a:bodyPr/>
                    <a:lstStyle/>
                    <a:p>
                      <a:r>
                        <a:rPr lang="zh-CN" altLang="en-US" sz="2000" dirty="0"/>
                        <a:t>       用途</a:t>
                      </a:r>
                    </a:p>
                  </a:txBody>
                  <a:tcPr/>
                </a:tc>
                <a:tc>
                  <a:txBody>
                    <a:bodyPr/>
                    <a:lstStyle/>
                    <a:p>
                      <a:r>
                        <a:rPr lang="zh-CN" altLang="en-US" sz="2000" dirty="0"/>
                        <a:t>       命名</a:t>
                      </a:r>
                    </a:p>
                  </a:txBody>
                  <a:tcPr/>
                </a:tc>
                <a:tc>
                  <a:txBody>
                    <a:bodyPr/>
                    <a:lstStyle/>
                    <a:p>
                      <a:r>
                        <a:rPr lang="en-US" altLang="zh-CN" sz="2000" dirty="0"/>
                        <a:t>    </a:t>
                      </a:r>
                      <a:r>
                        <a:rPr lang="zh-CN" altLang="en-US" sz="2000" dirty="0"/>
                        <a:t>属性设置</a:t>
                      </a:r>
                    </a:p>
                  </a:txBody>
                  <a:tcPr/>
                </a:tc>
                <a:extLst>
                  <a:ext uri="{0D108BD9-81ED-4DB2-BD59-A6C34878D82A}">
                    <a16:rowId xmlns:a16="http://schemas.microsoft.com/office/drawing/2014/main" val="3711237944"/>
                  </a:ext>
                </a:extLst>
              </a:tr>
              <a:tr h="791122">
                <a:tc>
                  <a:txBody>
                    <a:bodyPr/>
                    <a:lstStyle/>
                    <a:p>
                      <a:r>
                        <a:rPr lang="en-US" sz="2000" dirty="0">
                          <a:effectLst/>
                        </a:rPr>
                        <a:t>Screen</a:t>
                      </a:r>
                    </a:p>
                  </a:txBody>
                  <a:tcPr marL="99060" marR="99060" anchor="ctr"/>
                </a:tc>
                <a:tc>
                  <a:txBody>
                    <a:bodyPr/>
                    <a:lstStyle/>
                    <a:p>
                      <a:r>
                        <a:rPr lang="en-US" altLang="zh-CN" sz="2000" dirty="0">
                          <a:effectLst/>
                        </a:rPr>
                        <a:t>Screen</a:t>
                      </a:r>
                      <a:endParaRPr lang="zh-CN" altLang="en-US" sz="2000" dirty="0">
                        <a:effectLst/>
                      </a:endParaRPr>
                    </a:p>
                  </a:txBody>
                  <a:tcPr marL="99060" marR="99060" anchor="ctr"/>
                </a:tc>
                <a:tc>
                  <a:txBody>
                    <a:bodyPr/>
                    <a:lstStyle/>
                    <a:p>
                      <a:r>
                        <a:rPr lang="zh-CN" altLang="en-US" sz="2000" b="0" i="0" kern="1200" dirty="0">
                          <a:solidFill>
                            <a:schemeClr val="dk1"/>
                          </a:solidFill>
                          <a:effectLst/>
                          <a:latin typeface="+mn-lt"/>
                          <a:ea typeface="+mn-ea"/>
                          <a:cs typeface="+mn-cs"/>
                        </a:rPr>
                        <a:t>应用缺省的屏幕，作为放置所需其他组件的容器</a:t>
                      </a:r>
                      <a:endParaRPr lang="en-US"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effectLst/>
                        </a:rPr>
                        <a:t>Screen1</a:t>
                      </a:r>
                    </a:p>
                    <a:p>
                      <a:endParaRPr lang="zh-CN" altLang="en-US" sz="2000" dirty="0">
                        <a:effectLst/>
                      </a:endParaRPr>
                    </a:p>
                  </a:txBody>
                  <a:tcPr marL="99060" marR="99060" anchor="ctr"/>
                </a:tc>
                <a:tc>
                  <a:txBody>
                    <a:bodyPr/>
                    <a:lstStyle/>
                    <a:p>
                      <a:r>
                        <a:rPr lang="zh-CN" altLang="en-US" sz="2000" dirty="0">
                          <a:effectLst/>
                        </a:rPr>
                        <a:t>屏幕方向</a:t>
                      </a:r>
                      <a:r>
                        <a:rPr lang="en-US" altLang="zh-CN" sz="2000" dirty="0">
                          <a:effectLst/>
                        </a:rPr>
                        <a:t>:</a:t>
                      </a:r>
                      <a:r>
                        <a:rPr lang="zh-CN" altLang="en-US" sz="2000" dirty="0">
                          <a:effectLst/>
                        </a:rPr>
                        <a:t>锁定横屏</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是否显示状态栏：否</a:t>
                      </a:r>
                      <a:endParaRPr lang="en-US" altLang="zh-CN" sz="2000" dirty="0">
                        <a:effectLst/>
                      </a:endParaRPr>
                    </a:p>
                    <a:p>
                      <a:r>
                        <a:rPr lang="zh-CN" altLang="en-US" sz="2000" dirty="0">
                          <a:effectLst/>
                        </a:rPr>
                        <a:t>是否显示标题栏：否</a:t>
                      </a:r>
                      <a:endParaRPr lang="en-US" sz="2000" dirty="0">
                        <a:effectLst/>
                      </a:endParaRPr>
                    </a:p>
                  </a:txBody>
                  <a:tcPr marL="99060" marR="99060" anchor="ctr"/>
                </a:tc>
                <a:extLst>
                  <a:ext uri="{0D108BD9-81ED-4DB2-BD59-A6C34878D82A}">
                    <a16:rowId xmlns:a16="http://schemas.microsoft.com/office/drawing/2014/main" val="2625408454"/>
                  </a:ext>
                </a:extLst>
              </a:tr>
              <a:tr h="791122">
                <a:tc>
                  <a:txBody>
                    <a:bodyPr/>
                    <a:lstStyle/>
                    <a:p>
                      <a:r>
                        <a:rPr lang="zh-CN" altLang="en-US" sz="2000" dirty="0">
                          <a:effectLst/>
                        </a:rPr>
                        <a:t>画布</a:t>
                      </a:r>
                      <a:endParaRPr lang="en-US" altLang="zh-CN"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绘画动图</a:t>
                      </a:r>
                      <a:r>
                        <a:rPr lang="en-US" altLang="zh-CN" sz="2000" dirty="0">
                          <a:effectLst/>
                        </a:rPr>
                        <a:t>-</a:t>
                      </a:r>
                      <a:r>
                        <a:rPr lang="zh-CN" altLang="en-US" sz="2000" dirty="0">
                          <a:effectLst/>
                        </a:rPr>
                        <a:t>画布</a:t>
                      </a:r>
                    </a:p>
                    <a:p>
                      <a:endParaRPr lang="zh-CN" altLang="en-US" sz="2000" dirty="0">
                        <a:effectLst/>
                      </a:endParaRPr>
                    </a:p>
                  </a:txBody>
                  <a:tcPr marL="99060" marR="99060" anchor="ctr"/>
                </a:tc>
                <a:tc>
                  <a:txBody>
                    <a:bodyPr/>
                    <a:lstStyle/>
                    <a:p>
                      <a:r>
                        <a:rPr lang="zh-CN" altLang="en-US" sz="2000" b="0" i="0" kern="1200" dirty="0">
                          <a:solidFill>
                            <a:schemeClr val="dk1"/>
                          </a:solidFill>
                          <a:effectLst/>
                          <a:latin typeface="+mn-lt"/>
                          <a:ea typeface="+mn-ea"/>
                          <a:cs typeface="+mn-cs"/>
                        </a:rPr>
                        <a:t>用于绘图</a:t>
                      </a:r>
                      <a:endParaRPr lang="zh-CN" altLang="en-US" sz="2000" dirty="0">
                        <a:effectLst/>
                      </a:endParaRPr>
                    </a:p>
                  </a:txBody>
                  <a:tcPr marL="99060" marR="99060" anchor="ctr"/>
                </a:tc>
                <a:tc>
                  <a:txBody>
                    <a:bodyPr/>
                    <a:lstStyle/>
                    <a:p>
                      <a:r>
                        <a:rPr lang="zh-CN" altLang="en-US" sz="2000" dirty="0">
                          <a:effectLst/>
                        </a:rPr>
                        <a:t>画布</a:t>
                      </a:r>
                      <a:r>
                        <a:rPr lang="en-US" altLang="zh-CN" sz="2000" dirty="0">
                          <a:effectLst/>
                        </a:rPr>
                        <a:t>1</a:t>
                      </a:r>
                      <a:endParaRPr lang="en-US"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背景图片</a:t>
                      </a:r>
                      <a:r>
                        <a:rPr lang="en-US" altLang="zh-CN" sz="2000" dirty="0">
                          <a:effectLst/>
                        </a:rPr>
                        <a:t>: background.jpg</a:t>
                      </a:r>
                    </a:p>
                    <a:p>
                      <a:pPr algn="l"/>
                      <a:endParaRPr lang="en-US" altLang="zh-CN" sz="2000" dirty="0">
                        <a:effectLst/>
                      </a:endParaRPr>
                    </a:p>
                  </a:txBody>
                  <a:tcPr marL="99060" marR="99060" anchor="ctr"/>
                </a:tc>
                <a:extLst>
                  <a:ext uri="{0D108BD9-81ED-4DB2-BD59-A6C34878D82A}">
                    <a16:rowId xmlns:a16="http://schemas.microsoft.com/office/drawing/2014/main" val="571958004"/>
                  </a:ext>
                </a:extLst>
              </a:tr>
              <a:tr h="986694">
                <a:tc>
                  <a:txBody>
                    <a:bodyPr/>
                    <a:lstStyle/>
                    <a:p>
                      <a:r>
                        <a:rPr lang="zh-CN" altLang="en-US" sz="2000" dirty="0">
                          <a:effectLst/>
                        </a:rPr>
                        <a:t>水平滚动条布局</a:t>
                      </a:r>
                    </a:p>
                  </a:txBody>
                  <a:tcPr marL="99060" marR="99060" anchor="ctr"/>
                </a:tc>
                <a:tc>
                  <a:txBody>
                    <a:bodyPr/>
                    <a:lstStyle/>
                    <a:p>
                      <a:r>
                        <a:rPr lang="zh-CN" altLang="en-US" sz="2000" b="0" i="0" kern="1200" dirty="0">
                          <a:solidFill>
                            <a:schemeClr val="dk1"/>
                          </a:solidFill>
                          <a:effectLst/>
                          <a:latin typeface="+mn-lt"/>
                          <a:ea typeface="+mn-ea"/>
                          <a:cs typeface="+mn-cs"/>
                        </a:rPr>
                        <a:t>界面布局</a:t>
                      </a:r>
                      <a:r>
                        <a:rPr lang="en-US" altLang="zh-CN" sz="2000" b="0" i="0" kern="1200" dirty="0">
                          <a:solidFill>
                            <a:schemeClr val="dk1"/>
                          </a:solidFill>
                          <a:effectLst/>
                          <a:latin typeface="+mn-lt"/>
                          <a:ea typeface="+mn-ea"/>
                          <a:cs typeface="+mn-cs"/>
                        </a:rPr>
                        <a:t>-</a:t>
                      </a:r>
                      <a:r>
                        <a:rPr lang="zh-CN" altLang="en-US" sz="2000" b="0" i="0" kern="1200" dirty="0">
                          <a:solidFill>
                            <a:schemeClr val="dk1"/>
                          </a:solidFill>
                          <a:effectLst/>
                          <a:latin typeface="+mn-lt"/>
                          <a:ea typeface="+mn-ea"/>
                          <a:cs typeface="+mn-cs"/>
                        </a:rPr>
                        <a:t>水平滚动条布局</a:t>
                      </a:r>
                      <a:endParaRPr lang="zh-CN" altLang="en-US" sz="2000" dirty="0">
                        <a:effectLst/>
                      </a:endParaRPr>
                    </a:p>
                  </a:txBody>
                  <a:tcPr marL="99060" marR="99060" anchor="ctr"/>
                </a:tc>
                <a:tc>
                  <a:txBody>
                    <a:bodyPr/>
                    <a:lstStyle/>
                    <a:p>
                      <a:r>
                        <a:rPr lang="zh-CN" altLang="en-US" sz="2000" b="0" i="0" kern="1200" dirty="0">
                          <a:solidFill>
                            <a:schemeClr val="dk1"/>
                          </a:solidFill>
                          <a:effectLst/>
                          <a:latin typeface="+mn-lt"/>
                          <a:ea typeface="+mn-ea"/>
                          <a:cs typeface="+mn-cs"/>
                        </a:rPr>
                        <a:t>放置多个水平组件</a:t>
                      </a:r>
                      <a:endParaRPr lang="zh-CN" altLang="en-US" sz="2000" dirty="0">
                        <a:effectLst/>
                      </a:endParaRPr>
                    </a:p>
                  </a:txBody>
                  <a:tcPr marL="99060" marR="99060" anchor="ctr"/>
                </a:tc>
                <a:tc>
                  <a:txBody>
                    <a:bodyPr/>
                    <a:lstStyle/>
                    <a:p>
                      <a:r>
                        <a:rPr lang="zh-CN" altLang="en-US" sz="2000" dirty="0">
                          <a:effectLst/>
                        </a:rPr>
                        <a:t>水平滚动条布局</a:t>
                      </a:r>
                      <a:r>
                        <a:rPr lang="en-US" altLang="zh-CN" sz="2000" dirty="0">
                          <a:effectLst/>
                        </a:rPr>
                        <a:t>1</a:t>
                      </a:r>
                      <a:endParaRPr lang="zh-CN" altLang="en-US"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高度</a:t>
                      </a:r>
                      <a:r>
                        <a:rPr kumimoji="0" lang="en-US" altLang="zh-CN" sz="2000" b="0" i="0" u="none" strike="noStrike" kern="1200" cap="none" spc="0" normalizeH="0" baseline="0" noProof="0" dirty="0">
                          <a:ln>
                            <a:noFill/>
                          </a:ln>
                          <a:solidFill>
                            <a:srgbClr val="000000"/>
                          </a:solidFill>
                          <a:effectLst/>
                          <a:uLnTx/>
                          <a:uFillTx/>
                          <a:latin typeface="Microsoft YaHei" panose="020F0502020204030204"/>
                          <a:ea typeface="Microsoft YaHei"/>
                          <a:cs typeface="+mn-cs"/>
                        </a:rPr>
                        <a:t>: 90%</a:t>
                      </a:r>
                    </a:p>
                  </a:txBody>
                  <a:tcPr marL="99060" marR="99060" anchor="ctr"/>
                </a:tc>
                <a:extLst>
                  <a:ext uri="{0D108BD9-81ED-4DB2-BD59-A6C34878D82A}">
                    <a16:rowId xmlns:a16="http://schemas.microsoft.com/office/drawing/2014/main" val="1944991188"/>
                  </a:ext>
                </a:extLst>
              </a:tr>
              <a:tr h="485816">
                <a:tc>
                  <a:txBody>
                    <a:bodyPr/>
                    <a:lstStyle/>
                    <a:p>
                      <a:pPr marL="0" algn="l" defTabSz="914400" rtl="0" eaLnBrk="1" latinLnBrk="0" hangingPunct="1"/>
                      <a:r>
                        <a:rPr lang="zh-CN" altLang="en-US" sz="2000" kern="1200" dirty="0">
                          <a:solidFill>
                            <a:schemeClr val="dk1"/>
                          </a:solidFill>
                          <a:latin typeface="+mn-lt"/>
                          <a:ea typeface="+mn-ea"/>
                          <a:cs typeface="+mn-cs"/>
                        </a:rPr>
                        <a:t>标签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dirty="0">
                          <a:effectLst/>
                        </a:rPr>
                        <a:t>充当间隔</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间隔</a:t>
                      </a:r>
                      <a:r>
                        <a:rPr lang="en-US" altLang="zh-CN" sz="2000" dirty="0">
                          <a:effectLst/>
                        </a:rPr>
                        <a:t>1</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2286511225"/>
                  </a:ext>
                </a:extLst>
              </a:tr>
              <a:tr h="1030856">
                <a:tc>
                  <a:txBody>
                    <a:bodyPr/>
                    <a:lstStyle/>
                    <a:p>
                      <a:pPr marL="0" algn="l" defTabSz="914400" rtl="0" eaLnBrk="1" latinLnBrk="0" hangingPunct="1"/>
                      <a:endParaRPr lang="en-US" altLang="zh-CN" sz="2000" kern="1200" dirty="0">
                        <a:solidFill>
                          <a:schemeClr val="dk1"/>
                        </a:solidFill>
                        <a:latin typeface="+mn-lt"/>
                        <a:ea typeface="+mn-ea"/>
                        <a:cs typeface="+mn-cs"/>
                      </a:endParaRPr>
                    </a:p>
                    <a:p>
                      <a:pPr marL="0" algn="l" defTabSz="914400" rtl="0" eaLnBrk="1" latinLnBrk="0" hangingPunct="1"/>
                      <a:r>
                        <a:rPr lang="zh-CN" altLang="en-US" sz="2000" kern="1200" dirty="0">
                          <a:solidFill>
                            <a:schemeClr val="dk1"/>
                          </a:solidFill>
                          <a:latin typeface="+mn-lt"/>
                          <a:ea typeface="+mn-ea"/>
                          <a:cs typeface="+mn-cs"/>
                        </a:rPr>
                        <a:t>标签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按钮</a:t>
                      </a:r>
                    </a:p>
                  </a:txBody>
                  <a:tcPr marL="99060" marR="99060" anchor="ctr"/>
                </a:tc>
                <a:tc>
                  <a:txBody>
                    <a:bodyPr/>
                    <a:lstStyle/>
                    <a:p>
                      <a:r>
                        <a:rPr lang="zh-CN" altLang="en-US" sz="2000" dirty="0">
                          <a:effectLst/>
                        </a:rPr>
                        <a:t>保存绘图</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按钮</a:t>
                      </a:r>
                      <a:r>
                        <a:rPr lang="en-US" altLang="zh-CN" sz="2000" dirty="0">
                          <a:effectLst/>
                        </a:rPr>
                        <a:t>_</a:t>
                      </a:r>
                      <a:r>
                        <a:rPr lang="zh-CN" altLang="en-US" sz="2000" dirty="0">
                          <a:effectLst/>
                        </a:rPr>
                        <a:t>保存</a:t>
                      </a: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br>
                        <a:rPr lang="en-US" altLang="zh-CN" sz="2000" dirty="0">
                          <a:solidFill>
                            <a:srgbClr val="A7A7A7"/>
                          </a:solidFill>
                          <a:effectLst/>
                          <a:latin typeface="var(--monospace)"/>
                        </a:rPr>
                      </a:br>
                      <a:r>
                        <a:rPr lang="zh-CN" altLang="en-US" sz="2000" dirty="0">
                          <a:effectLst/>
                        </a:rPr>
                        <a:t>宽度</a:t>
                      </a:r>
                      <a:r>
                        <a:rPr lang="en-US" altLang="zh-CN" sz="2000" dirty="0">
                          <a:effectLst/>
                        </a:rPr>
                        <a:t>: 25</a:t>
                      </a:r>
                      <a:r>
                        <a:rPr lang="zh-CN" altLang="en-US" sz="2000" dirty="0">
                          <a:effectLst/>
                        </a:rPr>
                        <a:t>像素</a:t>
                      </a:r>
                      <a:r>
                        <a:rPr lang="zh-CN" altLang="en-US" sz="2000" dirty="0">
                          <a:solidFill>
                            <a:srgbClr val="A7A7A7"/>
                          </a:solidFill>
                          <a:effectLst/>
                          <a:latin typeface="var(--monospace)"/>
                        </a:rPr>
                        <a:t> </a:t>
                      </a:r>
                      <a:br>
                        <a:rPr lang="en-US" altLang="zh-CN" sz="2000" dirty="0">
                          <a:solidFill>
                            <a:srgbClr val="A7A7A7"/>
                          </a:solidFill>
                          <a:effectLst/>
                          <a:latin typeface="var(--monospace)"/>
                        </a:rPr>
                      </a:br>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br>
                        <a:rPr lang="en-US" altLang="zh-CN" sz="2000" dirty="0">
                          <a:solidFill>
                            <a:srgbClr val="A7A7A7"/>
                          </a:solidFill>
                          <a:effectLst/>
                          <a:latin typeface="var(--monospace)"/>
                        </a:rPr>
                      </a:br>
                      <a:r>
                        <a:rPr lang="zh-CN" altLang="en-US" sz="2000" dirty="0">
                          <a:effectLst/>
                        </a:rPr>
                        <a:t>图片：</a:t>
                      </a:r>
                      <a:r>
                        <a:rPr lang="en-US" altLang="zh-CN" sz="2000" dirty="0">
                          <a:effectLst/>
                        </a:rPr>
                        <a:t>save.png</a:t>
                      </a:r>
                    </a:p>
                  </a:txBody>
                  <a:tcPr marL="99060" marR="99060" anchor="ctr"/>
                </a:tc>
                <a:extLst>
                  <a:ext uri="{0D108BD9-81ED-4DB2-BD59-A6C34878D82A}">
                    <a16:rowId xmlns:a16="http://schemas.microsoft.com/office/drawing/2014/main" val="2741939079"/>
                  </a:ext>
                </a:extLst>
              </a:tr>
            </a:tbl>
          </a:graphicData>
        </a:graphic>
      </p:graphicFrame>
    </p:spTree>
    <p:extLst>
      <p:ext uri="{BB962C8B-B14F-4D97-AF65-F5344CB8AC3E}">
        <p14:creationId xmlns:p14="http://schemas.microsoft.com/office/powerpoint/2010/main" val="1349462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graphicFrame>
        <p:nvGraphicFramePr>
          <p:cNvPr id="3" name="表格 2">
            <a:extLst>
              <a:ext uri="{FF2B5EF4-FFF2-40B4-BE49-F238E27FC236}">
                <a16:creationId xmlns:a16="http://schemas.microsoft.com/office/drawing/2014/main" id="{B22991EE-B783-4149-9120-F53667678E11}"/>
              </a:ext>
            </a:extLst>
          </p:cNvPr>
          <p:cNvGraphicFramePr>
            <a:graphicFrameLocks noGrp="1"/>
          </p:cNvGraphicFramePr>
          <p:nvPr>
            <p:extLst>
              <p:ext uri="{D42A27DB-BD31-4B8C-83A1-F6EECF244321}">
                <p14:modId xmlns:p14="http://schemas.microsoft.com/office/powerpoint/2010/main" val="301595940"/>
              </p:ext>
            </p:extLst>
          </p:nvPr>
        </p:nvGraphicFramePr>
        <p:xfrm>
          <a:off x="581451" y="1060768"/>
          <a:ext cx="11221773" cy="5025880"/>
        </p:xfrm>
        <a:graphic>
          <a:graphicData uri="http://schemas.openxmlformats.org/drawingml/2006/table">
            <a:tbl>
              <a:tblPr firstRow="1" bandRow="1">
                <a:tableStyleId>{5C22544A-7EE6-4342-B048-85BDC9FD1C3A}</a:tableStyleId>
              </a:tblPr>
              <a:tblGrid>
                <a:gridCol w="1938855">
                  <a:extLst>
                    <a:ext uri="{9D8B030D-6E8A-4147-A177-3AD203B41FA5}">
                      <a16:colId xmlns:a16="http://schemas.microsoft.com/office/drawing/2014/main" val="2372497532"/>
                    </a:ext>
                  </a:extLst>
                </a:gridCol>
                <a:gridCol w="2242795">
                  <a:extLst>
                    <a:ext uri="{9D8B030D-6E8A-4147-A177-3AD203B41FA5}">
                      <a16:colId xmlns:a16="http://schemas.microsoft.com/office/drawing/2014/main" val="612908156"/>
                    </a:ext>
                  </a:extLst>
                </a:gridCol>
                <a:gridCol w="2522438">
                  <a:extLst>
                    <a:ext uri="{9D8B030D-6E8A-4147-A177-3AD203B41FA5}">
                      <a16:colId xmlns:a16="http://schemas.microsoft.com/office/drawing/2014/main" val="3572936572"/>
                    </a:ext>
                  </a:extLst>
                </a:gridCol>
                <a:gridCol w="1841024">
                  <a:extLst>
                    <a:ext uri="{9D8B030D-6E8A-4147-A177-3AD203B41FA5}">
                      <a16:colId xmlns:a16="http://schemas.microsoft.com/office/drawing/2014/main" val="168357171"/>
                    </a:ext>
                  </a:extLst>
                </a:gridCol>
                <a:gridCol w="2676661">
                  <a:extLst>
                    <a:ext uri="{9D8B030D-6E8A-4147-A177-3AD203B41FA5}">
                      <a16:colId xmlns:a16="http://schemas.microsoft.com/office/drawing/2014/main" val="3051647633"/>
                    </a:ext>
                  </a:extLst>
                </a:gridCol>
              </a:tblGrid>
              <a:tr h="366429">
                <a:tc>
                  <a:txBody>
                    <a:bodyPr/>
                    <a:lstStyle/>
                    <a:p>
                      <a:r>
                        <a:rPr lang="zh-CN" altLang="en-US" sz="2000" dirty="0"/>
                        <a:t>       组件</a:t>
                      </a:r>
                    </a:p>
                  </a:txBody>
                  <a:tcPr/>
                </a:tc>
                <a:tc>
                  <a:txBody>
                    <a:bodyPr/>
                    <a:lstStyle/>
                    <a:p>
                      <a:r>
                        <a:rPr lang="zh-CN" altLang="en-US" sz="2000" dirty="0"/>
                        <a:t>  所在组件栏</a:t>
                      </a:r>
                    </a:p>
                  </a:txBody>
                  <a:tcPr/>
                </a:tc>
                <a:tc>
                  <a:txBody>
                    <a:bodyPr/>
                    <a:lstStyle/>
                    <a:p>
                      <a:r>
                        <a:rPr lang="zh-CN" altLang="en-US" sz="2000" dirty="0"/>
                        <a:t>       用途</a:t>
                      </a:r>
                    </a:p>
                  </a:txBody>
                  <a:tcPr/>
                </a:tc>
                <a:tc>
                  <a:txBody>
                    <a:bodyPr/>
                    <a:lstStyle/>
                    <a:p>
                      <a:r>
                        <a:rPr lang="zh-CN" altLang="en-US" sz="2000" dirty="0"/>
                        <a:t>       命名</a:t>
                      </a:r>
                    </a:p>
                  </a:txBody>
                  <a:tcPr/>
                </a:tc>
                <a:tc>
                  <a:txBody>
                    <a:bodyPr/>
                    <a:lstStyle/>
                    <a:p>
                      <a:r>
                        <a:rPr lang="en-US" altLang="zh-CN" sz="2000" dirty="0"/>
                        <a:t>    </a:t>
                      </a:r>
                      <a:r>
                        <a:rPr lang="zh-CN" altLang="en-US" sz="2000" dirty="0"/>
                        <a:t>属性设置</a:t>
                      </a:r>
                    </a:p>
                  </a:txBody>
                  <a:tcPr/>
                </a:tc>
                <a:extLst>
                  <a:ext uri="{0D108BD9-81ED-4DB2-BD59-A6C34878D82A}">
                    <a16:rowId xmlns:a16="http://schemas.microsoft.com/office/drawing/2014/main" val="3711237944"/>
                  </a:ext>
                </a:extLst>
              </a:tr>
              <a:tr h="498228">
                <a:tc>
                  <a:txBody>
                    <a:bodyPr/>
                    <a:lstStyle/>
                    <a:p>
                      <a:r>
                        <a:rPr lang="zh-CN" altLang="en-US" sz="2000" dirty="0">
                          <a:effectLst/>
                        </a:rPr>
                        <a:t>标签</a:t>
                      </a:r>
                      <a:endParaRPr lang="en-US"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a:effectLst/>
                        </a:rPr>
                        <a:t>充当间隔</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间隔</a:t>
                      </a:r>
                      <a:r>
                        <a:rPr lang="en-US" altLang="zh-CN" sz="2000" dirty="0">
                          <a:effectLst/>
                        </a:rPr>
                        <a:t>2</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2625408454"/>
                  </a:ext>
                </a:extLst>
              </a:tr>
              <a:tr h="1212034">
                <a:tc>
                  <a:txBody>
                    <a:bodyPr/>
                    <a:lstStyle/>
                    <a:p>
                      <a:r>
                        <a:rPr lang="zh-CN" altLang="en-US" sz="2000" dirty="0">
                          <a:effectLst/>
                        </a:rPr>
                        <a:t>按钮</a:t>
                      </a:r>
                      <a:endParaRPr lang="en-US" altLang="zh-CN"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按钮</a:t>
                      </a:r>
                    </a:p>
                  </a:txBody>
                  <a:tcPr marL="99060" marR="99060" anchor="ctr"/>
                </a:tc>
                <a:tc>
                  <a:txBody>
                    <a:bodyPr/>
                    <a:lstStyle/>
                    <a:p>
                      <a:r>
                        <a:rPr lang="zh-CN" altLang="en-US" sz="2000">
                          <a:effectLst/>
                        </a:rPr>
                        <a:t>拍照片并设置成画布背景</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按钮</a:t>
                      </a:r>
                      <a:r>
                        <a:rPr lang="en-US" altLang="zh-CN" sz="2000" dirty="0">
                          <a:effectLst/>
                        </a:rPr>
                        <a:t>_</a:t>
                      </a:r>
                      <a:r>
                        <a:rPr lang="zh-CN" altLang="en-US" sz="2000" dirty="0">
                          <a:effectLst/>
                        </a:rPr>
                        <a:t>拍照</a:t>
                      </a: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图片：</a:t>
                      </a:r>
                      <a:r>
                        <a:rPr lang="en-US" sz="2000" dirty="0">
                          <a:effectLst/>
                        </a:rPr>
                        <a:t>camera.png</a:t>
                      </a:r>
                    </a:p>
                  </a:txBody>
                  <a:tcPr marL="99060" marR="99060" anchor="ctr"/>
                </a:tc>
                <a:extLst>
                  <a:ext uri="{0D108BD9-81ED-4DB2-BD59-A6C34878D82A}">
                    <a16:rowId xmlns:a16="http://schemas.microsoft.com/office/drawing/2014/main" val="571958004"/>
                  </a:ext>
                </a:extLst>
              </a:tr>
              <a:tr h="1011904">
                <a:tc>
                  <a:txBody>
                    <a:bodyPr/>
                    <a:lstStyle/>
                    <a:p>
                      <a:r>
                        <a:rPr lang="zh-CN" altLang="en-US" sz="2000" dirty="0">
                          <a:effectLst/>
                        </a:rPr>
                        <a:t>标签</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a:effectLst/>
                        </a:rPr>
                        <a:t>充当间隔</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间隔</a:t>
                      </a:r>
                      <a:r>
                        <a:rPr lang="en-US" altLang="zh-CN" sz="2000" dirty="0">
                          <a:effectLst/>
                        </a:rPr>
                        <a:t>3</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1944991188"/>
                  </a:ext>
                </a:extLst>
              </a:tr>
              <a:tr h="1212034">
                <a:tc>
                  <a:txBody>
                    <a:bodyPr/>
                    <a:lstStyle/>
                    <a:p>
                      <a:pPr marL="0" algn="l" defTabSz="914400" rtl="0" eaLnBrk="1" latinLnBrk="0" hangingPunct="1"/>
                      <a:endParaRPr lang="en-US" altLang="zh-CN" sz="2000" kern="1200" dirty="0">
                        <a:solidFill>
                          <a:schemeClr val="dk1"/>
                        </a:solidFill>
                        <a:latin typeface="+mn-lt"/>
                        <a:ea typeface="+mn-ea"/>
                        <a:cs typeface="+mn-cs"/>
                      </a:endParaRPr>
                    </a:p>
                    <a:p>
                      <a:pPr marL="0" algn="l" defTabSz="914400" rtl="0" eaLnBrk="1" latinLnBrk="0" hangingPunct="1"/>
                      <a:r>
                        <a:rPr lang="zh-CN" altLang="en-US" sz="2000" kern="1200" dirty="0">
                          <a:solidFill>
                            <a:schemeClr val="dk1"/>
                          </a:solidFill>
                          <a:latin typeface="+mn-lt"/>
                          <a:ea typeface="+mn-ea"/>
                          <a:cs typeface="+mn-cs"/>
                        </a:rPr>
                        <a:t>图像选择框</a:t>
                      </a:r>
                    </a:p>
                  </a:txBody>
                  <a:tcPr/>
                </a:tc>
                <a:tc>
                  <a:txBody>
                    <a:bodyPr/>
                    <a:lstStyle/>
                    <a:p>
                      <a:r>
                        <a:rPr lang="zh-CN" altLang="en-US" sz="2000" dirty="0">
                          <a:effectLst/>
                        </a:rPr>
                        <a:t>多媒体</a:t>
                      </a:r>
                      <a:r>
                        <a:rPr lang="en-US" altLang="zh-CN" sz="2000" dirty="0">
                          <a:effectLst/>
                        </a:rPr>
                        <a:t>-</a:t>
                      </a:r>
                      <a:r>
                        <a:rPr lang="zh-CN" altLang="en-US" sz="2000" dirty="0">
                          <a:effectLst/>
                        </a:rPr>
                        <a:t>图像选择框</a:t>
                      </a:r>
                    </a:p>
                  </a:txBody>
                  <a:tcPr marL="99060" marR="99060" anchor="ctr"/>
                </a:tc>
                <a:tc>
                  <a:txBody>
                    <a:bodyPr/>
                    <a:lstStyle/>
                    <a:p>
                      <a:r>
                        <a:rPr lang="zh-CN" altLang="en-US" sz="2000">
                          <a:effectLst/>
                        </a:rPr>
                        <a:t>选择图库的图像作为画布背景</a:t>
                      </a:r>
                    </a:p>
                  </a:txBody>
                  <a:tcPr marL="99060" marR="99060" anchor="ctr"/>
                </a:tc>
                <a:tc>
                  <a:txBody>
                    <a:bodyPr/>
                    <a:lstStyle/>
                    <a:p>
                      <a:pPr marL="0" algn="l" defTabSz="914400" rtl="0" eaLnBrk="1" latinLnBrk="0" hangingPunct="1"/>
                      <a:r>
                        <a:rPr lang="zh-CN" altLang="en-US" sz="2000" kern="1200" dirty="0">
                          <a:solidFill>
                            <a:schemeClr val="dk1"/>
                          </a:solidFill>
                          <a:latin typeface="+mn-lt"/>
                          <a:ea typeface="+mn-ea"/>
                          <a:cs typeface="+mn-cs"/>
                        </a:rPr>
                        <a:t>图像选择框</a:t>
                      </a:r>
                      <a:r>
                        <a:rPr lang="en-US" altLang="zh-CN" sz="2000" kern="1200" dirty="0">
                          <a:solidFill>
                            <a:schemeClr val="dk1"/>
                          </a:solidFill>
                          <a:latin typeface="+mn-lt"/>
                          <a:ea typeface="+mn-ea"/>
                          <a:cs typeface="+mn-cs"/>
                        </a:rPr>
                        <a:t>1</a:t>
                      </a:r>
                      <a:endParaRPr lang="zh-CN" altLang="en-US" sz="2000" kern="1200" dirty="0">
                        <a:solidFill>
                          <a:schemeClr val="dk1"/>
                        </a:solidFill>
                        <a:latin typeface="+mn-lt"/>
                        <a:ea typeface="+mn-ea"/>
                        <a:cs typeface="+mn-cs"/>
                      </a:endParaRP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图片：</a:t>
                      </a:r>
                      <a:r>
                        <a:rPr lang="en-US" altLang="zh-CN" sz="2000" dirty="0">
                          <a:effectLst/>
                        </a:rPr>
                        <a:t>open.png</a:t>
                      </a:r>
                    </a:p>
                  </a:txBody>
                  <a:tcPr marL="99060" marR="99060" anchor="ctr"/>
                </a:tc>
                <a:extLst>
                  <a:ext uri="{0D108BD9-81ED-4DB2-BD59-A6C34878D82A}">
                    <a16:rowId xmlns:a16="http://schemas.microsoft.com/office/drawing/2014/main" val="2286511225"/>
                  </a:ext>
                </a:extLst>
              </a:tr>
              <a:tr h="498228">
                <a:tc>
                  <a:txBody>
                    <a:bodyPr/>
                    <a:lstStyle/>
                    <a:p>
                      <a:pPr marL="0" algn="l" defTabSz="914400" rtl="0" eaLnBrk="1" latinLnBrk="0" hangingPunct="1"/>
                      <a:r>
                        <a:rPr lang="zh-CN" altLang="en-US" sz="2000" kern="1200" dirty="0">
                          <a:solidFill>
                            <a:schemeClr val="dk1"/>
                          </a:solidFill>
                          <a:latin typeface="+mn-lt"/>
                          <a:ea typeface="+mn-ea"/>
                          <a:cs typeface="+mn-cs"/>
                        </a:rPr>
                        <a:t>标签</a:t>
                      </a:r>
                      <a:endParaRPr lang="en-US" altLang="zh-CN" sz="20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dirty="0">
                          <a:effectLst/>
                        </a:rPr>
                        <a:t>充当间隔</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间隔</a:t>
                      </a:r>
                      <a:r>
                        <a:rPr lang="en-US" altLang="zh-CN" sz="2000" dirty="0">
                          <a:effectLst/>
                        </a:rPr>
                        <a:t>4</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2741939079"/>
                  </a:ext>
                </a:extLst>
              </a:tr>
            </a:tbl>
          </a:graphicData>
        </a:graphic>
      </p:graphicFrame>
    </p:spTree>
    <p:extLst>
      <p:ext uri="{BB962C8B-B14F-4D97-AF65-F5344CB8AC3E}">
        <p14:creationId xmlns:p14="http://schemas.microsoft.com/office/powerpoint/2010/main" val="978023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graphicFrame>
        <p:nvGraphicFramePr>
          <p:cNvPr id="3" name="表格 2">
            <a:extLst>
              <a:ext uri="{FF2B5EF4-FFF2-40B4-BE49-F238E27FC236}">
                <a16:creationId xmlns:a16="http://schemas.microsoft.com/office/drawing/2014/main" id="{A1F631FD-81AD-4642-8677-FCBA4252B588}"/>
              </a:ext>
            </a:extLst>
          </p:cNvPr>
          <p:cNvGraphicFramePr>
            <a:graphicFrameLocks noGrp="1"/>
          </p:cNvGraphicFramePr>
          <p:nvPr>
            <p:extLst>
              <p:ext uri="{D42A27DB-BD31-4B8C-83A1-F6EECF244321}">
                <p14:modId xmlns:p14="http://schemas.microsoft.com/office/powerpoint/2010/main" val="2735145781"/>
              </p:ext>
            </p:extLst>
          </p:nvPr>
        </p:nvGraphicFramePr>
        <p:xfrm>
          <a:off x="590781" y="977170"/>
          <a:ext cx="11109729" cy="5497843"/>
        </p:xfrm>
        <a:graphic>
          <a:graphicData uri="http://schemas.openxmlformats.org/drawingml/2006/table">
            <a:tbl>
              <a:tblPr firstRow="1" bandRow="1">
                <a:tableStyleId>{5C22544A-7EE6-4342-B048-85BDC9FD1C3A}</a:tableStyleId>
              </a:tblPr>
              <a:tblGrid>
                <a:gridCol w="1688239">
                  <a:extLst>
                    <a:ext uri="{9D8B030D-6E8A-4147-A177-3AD203B41FA5}">
                      <a16:colId xmlns:a16="http://schemas.microsoft.com/office/drawing/2014/main" val="2372497532"/>
                    </a:ext>
                  </a:extLst>
                </a:gridCol>
                <a:gridCol w="2451659">
                  <a:extLst>
                    <a:ext uri="{9D8B030D-6E8A-4147-A177-3AD203B41FA5}">
                      <a16:colId xmlns:a16="http://schemas.microsoft.com/office/drawing/2014/main" val="612908156"/>
                    </a:ext>
                  </a:extLst>
                </a:gridCol>
                <a:gridCol w="2497252">
                  <a:extLst>
                    <a:ext uri="{9D8B030D-6E8A-4147-A177-3AD203B41FA5}">
                      <a16:colId xmlns:a16="http://schemas.microsoft.com/office/drawing/2014/main" val="3572936572"/>
                    </a:ext>
                  </a:extLst>
                </a:gridCol>
                <a:gridCol w="1822643">
                  <a:extLst>
                    <a:ext uri="{9D8B030D-6E8A-4147-A177-3AD203B41FA5}">
                      <a16:colId xmlns:a16="http://schemas.microsoft.com/office/drawing/2014/main" val="168357171"/>
                    </a:ext>
                  </a:extLst>
                </a:gridCol>
                <a:gridCol w="2649936">
                  <a:extLst>
                    <a:ext uri="{9D8B030D-6E8A-4147-A177-3AD203B41FA5}">
                      <a16:colId xmlns:a16="http://schemas.microsoft.com/office/drawing/2014/main" val="3051647633"/>
                    </a:ext>
                  </a:extLst>
                </a:gridCol>
              </a:tblGrid>
              <a:tr h="353636">
                <a:tc>
                  <a:txBody>
                    <a:bodyPr/>
                    <a:lstStyle/>
                    <a:p>
                      <a:r>
                        <a:rPr lang="zh-CN" altLang="en-US" sz="2000" dirty="0"/>
                        <a:t>       组件</a:t>
                      </a:r>
                    </a:p>
                  </a:txBody>
                  <a:tcPr/>
                </a:tc>
                <a:tc>
                  <a:txBody>
                    <a:bodyPr/>
                    <a:lstStyle/>
                    <a:p>
                      <a:r>
                        <a:rPr lang="zh-CN" altLang="en-US" sz="2000" dirty="0"/>
                        <a:t>  所在组件栏</a:t>
                      </a:r>
                    </a:p>
                  </a:txBody>
                  <a:tcPr/>
                </a:tc>
                <a:tc>
                  <a:txBody>
                    <a:bodyPr/>
                    <a:lstStyle/>
                    <a:p>
                      <a:r>
                        <a:rPr lang="zh-CN" altLang="en-US" sz="2000" dirty="0"/>
                        <a:t>       用途</a:t>
                      </a:r>
                    </a:p>
                  </a:txBody>
                  <a:tcPr/>
                </a:tc>
                <a:tc>
                  <a:txBody>
                    <a:bodyPr/>
                    <a:lstStyle/>
                    <a:p>
                      <a:r>
                        <a:rPr lang="zh-CN" altLang="en-US" sz="2000" dirty="0"/>
                        <a:t>       命名</a:t>
                      </a:r>
                    </a:p>
                  </a:txBody>
                  <a:tcPr/>
                </a:tc>
                <a:tc>
                  <a:txBody>
                    <a:bodyPr/>
                    <a:lstStyle/>
                    <a:p>
                      <a:r>
                        <a:rPr lang="en-US" altLang="zh-CN" sz="2000" dirty="0"/>
                        <a:t>    </a:t>
                      </a:r>
                      <a:r>
                        <a:rPr lang="zh-CN" altLang="en-US" sz="2000" dirty="0"/>
                        <a:t>属性设置</a:t>
                      </a:r>
                    </a:p>
                  </a:txBody>
                  <a:tcPr/>
                </a:tc>
                <a:extLst>
                  <a:ext uri="{0D108BD9-81ED-4DB2-BD59-A6C34878D82A}">
                    <a16:rowId xmlns:a16="http://schemas.microsoft.com/office/drawing/2014/main" val="3711237944"/>
                  </a:ext>
                </a:extLst>
              </a:tr>
              <a:tr h="1169719">
                <a:tc>
                  <a:txBody>
                    <a:bodyPr/>
                    <a:lstStyle/>
                    <a:p>
                      <a:r>
                        <a:rPr lang="zh-CN" altLang="en-US" sz="2000" dirty="0">
                          <a:effectLst/>
                        </a:rPr>
                        <a:t>按钮</a:t>
                      </a:r>
                      <a:endParaRPr lang="en-US" sz="2000" dirty="0">
                        <a:effectLst/>
                      </a:endParaRPr>
                    </a:p>
                  </a:txBody>
                  <a:tcPr marL="99060" marR="99060" anchor="ctr"/>
                </a:tc>
                <a:tc>
                  <a:txBody>
                    <a:bodyPr/>
                    <a:lstStyle/>
                    <a:p>
                      <a:r>
                        <a:rPr lang="zh-CN" altLang="en-US" sz="2000" dirty="0">
                          <a:effectLst/>
                        </a:rPr>
                        <a:t>用户界面</a:t>
                      </a:r>
                      <a:r>
                        <a:rPr lang="en-US" altLang="zh-CN" sz="2000" dirty="0">
                          <a:effectLst/>
                        </a:rPr>
                        <a:t>-</a:t>
                      </a:r>
                      <a:r>
                        <a:rPr lang="zh-CN" altLang="en-US" sz="2000" dirty="0">
                          <a:effectLst/>
                        </a:rPr>
                        <a:t>按钮</a:t>
                      </a:r>
                    </a:p>
                  </a:txBody>
                  <a:tcPr marL="99060" marR="99060" anchor="ctr"/>
                </a:tc>
                <a:tc>
                  <a:txBody>
                    <a:bodyPr/>
                    <a:lstStyle/>
                    <a:p>
                      <a:r>
                        <a:rPr lang="zh-CN" altLang="en-US" sz="2000">
                          <a:effectLst/>
                        </a:rPr>
                        <a:t>清空涂鸦</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按钮</a:t>
                      </a:r>
                      <a:r>
                        <a:rPr lang="en-US" altLang="zh-CN" sz="2000" dirty="0">
                          <a:effectLst/>
                        </a:rPr>
                        <a:t>_</a:t>
                      </a:r>
                      <a:r>
                        <a:rPr lang="zh-CN" altLang="en-US" sz="2000" dirty="0">
                          <a:effectLst/>
                        </a:rPr>
                        <a:t>清除</a:t>
                      </a: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图片：</a:t>
                      </a:r>
                      <a:r>
                        <a:rPr lang="en-US" sz="2000" dirty="0">
                          <a:effectLst/>
                        </a:rPr>
                        <a:t>eraser.png</a:t>
                      </a:r>
                    </a:p>
                  </a:txBody>
                  <a:tcPr marL="99060" marR="99060" anchor="ctr"/>
                </a:tc>
                <a:extLst>
                  <a:ext uri="{0D108BD9-81ED-4DB2-BD59-A6C34878D82A}">
                    <a16:rowId xmlns:a16="http://schemas.microsoft.com/office/drawing/2014/main" val="2625408454"/>
                  </a:ext>
                </a:extLst>
              </a:tr>
              <a:tr h="468643">
                <a:tc>
                  <a:txBody>
                    <a:bodyPr/>
                    <a:lstStyle/>
                    <a:p>
                      <a:r>
                        <a:rPr lang="zh-CN" altLang="en-US" sz="2000" dirty="0">
                          <a:effectLst/>
                        </a:rPr>
                        <a:t>标签</a:t>
                      </a:r>
                      <a:endParaRPr lang="en-US" altLang="zh-CN"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a:effectLst/>
                        </a:rPr>
                        <a:t>充当间隔</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间隔</a:t>
                      </a:r>
                      <a:r>
                        <a:rPr lang="en-US" altLang="zh-CN" sz="2000" dirty="0">
                          <a:effectLst/>
                        </a:rPr>
                        <a:t>5</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571958004"/>
                  </a:ext>
                </a:extLst>
              </a:tr>
              <a:tr h="1169719">
                <a:tc>
                  <a:txBody>
                    <a:bodyPr/>
                    <a:lstStyle/>
                    <a:p>
                      <a:r>
                        <a:rPr lang="zh-CN" altLang="en-US" sz="2000" dirty="0">
                          <a:effectLst/>
                        </a:rPr>
                        <a:t>按钮</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按钮</a:t>
                      </a:r>
                    </a:p>
                  </a:txBody>
                  <a:tcPr marL="99060" marR="99060" anchor="ctr"/>
                </a:tc>
                <a:tc>
                  <a:txBody>
                    <a:bodyPr/>
                    <a:lstStyle/>
                    <a:p>
                      <a:r>
                        <a:rPr lang="zh-CN" altLang="en-US" sz="2000">
                          <a:effectLst/>
                        </a:rPr>
                        <a:t>将画笔颜色设置成红色</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按钮</a:t>
                      </a:r>
                      <a:r>
                        <a:rPr lang="en-US" altLang="zh-CN" sz="2000" dirty="0">
                          <a:effectLst/>
                        </a:rPr>
                        <a:t>_</a:t>
                      </a:r>
                      <a:r>
                        <a:rPr lang="zh-CN" altLang="en-US" sz="2000" dirty="0">
                          <a:effectLst/>
                        </a:rPr>
                        <a:t>红色</a:t>
                      </a: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图片：</a:t>
                      </a:r>
                      <a:r>
                        <a:rPr lang="en-US" altLang="zh-CN" sz="2000" dirty="0">
                          <a:effectLst/>
                        </a:rPr>
                        <a:t>red.png</a:t>
                      </a:r>
                    </a:p>
                  </a:txBody>
                  <a:tcPr marL="99060" marR="99060" anchor="ctr"/>
                </a:tc>
                <a:extLst>
                  <a:ext uri="{0D108BD9-81ED-4DB2-BD59-A6C34878D82A}">
                    <a16:rowId xmlns:a16="http://schemas.microsoft.com/office/drawing/2014/main" val="1944991188"/>
                  </a:ext>
                </a:extLst>
              </a:tr>
              <a:tr h="625664">
                <a:tc>
                  <a:txBody>
                    <a:bodyPr/>
                    <a:lstStyle/>
                    <a:p>
                      <a:pPr marL="0" algn="l" defTabSz="914400" rtl="0" eaLnBrk="1" latinLnBrk="0" hangingPunct="1"/>
                      <a:r>
                        <a:rPr lang="zh-CN" altLang="en-US" sz="2000" kern="1200" dirty="0">
                          <a:solidFill>
                            <a:schemeClr val="dk1"/>
                          </a:solidFill>
                          <a:latin typeface="+mn-lt"/>
                          <a:ea typeface="+mn-ea"/>
                          <a:cs typeface="+mn-cs"/>
                        </a:rPr>
                        <a:t>文本输入框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文本输入框</a:t>
                      </a:r>
                    </a:p>
                  </a:txBody>
                  <a:tcPr marL="99060" marR="99060" anchor="ctr"/>
                </a:tc>
                <a:tc>
                  <a:txBody>
                    <a:bodyPr/>
                    <a:lstStyle/>
                    <a:p>
                      <a:r>
                        <a:rPr lang="zh-CN" altLang="en-US" sz="2000">
                          <a:effectLst/>
                        </a:rPr>
                        <a:t>以</a:t>
                      </a:r>
                      <a:r>
                        <a:rPr lang="en-US" altLang="zh-CN" sz="2000">
                          <a:effectLst/>
                        </a:rPr>
                        <a:t>RGB</a:t>
                      </a:r>
                      <a:r>
                        <a:rPr lang="zh-CN" altLang="en-US" sz="2000">
                          <a:effectLst/>
                        </a:rPr>
                        <a:t>的形式设置画笔颜色</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文本输入框</a:t>
                      </a:r>
                      <a:r>
                        <a:rPr lang="en-US" altLang="zh-CN" sz="2000" dirty="0">
                          <a:effectLst/>
                        </a:rPr>
                        <a:t>_</a:t>
                      </a:r>
                      <a:r>
                        <a:rPr lang="zh-CN" altLang="en-US" sz="2000" dirty="0">
                          <a:effectLst/>
                        </a:rPr>
                        <a:t>红色</a:t>
                      </a:r>
                    </a:p>
                  </a:txBody>
                  <a:tcPr marL="99060" marR="99060" anchor="ctr"/>
                </a:tc>
                <a:tc>
                  <a:txBody>
                    <a:bodyPr/>
                    <a:lstStyle/>
                    <a:p>
                      <a:r>
                        <a:rPr lang="zh-CN" altLang="en-US" sz="2000" dirty="0">
                          <a:effectLst/>
                        </a:rPr>
                        <a:t>文本：</a:t>
                      </a:r>
                      <a:r>
                        <a:rPr lang="en-US" altLang="zh-CN" sz="2000" dirty="0">
                          <a:effectLst/>
                        </a:rPr>
                        <a:t>0</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40</a:t>
                      </a:r>
                      <a:r>
                        <a:rPr lang="zh-CN" altLang="en-US" sz="2000" dirty="0">
                          <a:effectLst/>
                        </a:rPr>
                        <a:t>像素</a:t>
                      </a:r>
                    </a:p>
                  </a:txBody>
                  <a:tcPr marL="99060" marR="99060" anchor="ctr"/>
                </a:tc>
                <a:extLst>
                  <a:ext uri="{0D108BD9-81ED-4DB2-BD59-A6C34878D82A}">
                    <a16:rowId xmlns:a16="http://schemas.microsoft.com/office/drawing/2014/main" val="2286511225"/>
                  </a:ext>
                </a:extLst>
              </a:tr>
              <a:tr h="1169719">
                <a:tc>
                  <a:txBody>
                    <a:bodyPr/>
                    <a:lstStyle/>
                    <a:p>
                      <a:pPr marL="0" algn="l" defTabSz="914400" rtl="0" eaLnBrk="1" latinLnBrk="0" hangingPunct="1"/>
                      <a:endParaRPr lang="en-US" altLang="zh-CN" sz="2000" kern="1200" dirty="0">
                        <a:solidFill>
                          <a:schemeClr val="dk1"/>
                        </a:solidFill>
                        <a:latin typeface="+mn-lt"/>
                        <a:ea typeface="+mn-ea"/>
                        <a:cs typeface="+mn-cs"/>
                      </a:endParaRPr>
                    </a:p>
                    <a:p>
                      <a:pPr marL="0" algn="l" defTabSz="914400" rtl="0" eaLnBrk="1" latinLnBrk="0" hangingPunct="1"/>
                      <a:r>
                        <a:rPr lang="zh-CN" altLang="en-US" sz="2000" kern="1200" dirty="0">
                          <a:solidFill>
                            <a:schemeClr val="dk1"/>
                          </a:solidFill>
                          <a:latin typeface="+mn-lt"/>
                          <a:ea typeface="+mn-ea"/>
                          <a:cs typeface="+mn-cs"/>
                        </a:rPr>
                        <a:t>按钮</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按钮</a:t>
                      </a:r>
                    </a:p>
                    <a:p>
                      <a:endParaRPr lang="zh-CN" altLang="en-US" sz="2000" dirty="0">
                        <a:effectLst/>
                      </a:endParaRPr>
                    </a:p>
                  </a:txBody>
                  <a:tcPr marL="99060" marR="99060" anchor="ctr"/>
                </a:tc>
                <a:tc>
                  <a:txBody>
                    <a:bodyPr/>
                    <a:lstStyle/>
                    <a:p>
                      <a:r>
                        <a:rPr lang="zh-CN" altLang="en-US" sz="2000">
                          <a:effectLst/>
                        </a:rPr>
                        <a:t>将画笔颜色设置成绿色</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按钮</a:t>
                      </a:r>
                      <a:r>
                        <a:rPr lang="en-US" altLang="zh-CN" sz="2000" dirty="0">
                          <a:effectLst/>
                        </a:rPr>
                        <a:t>_</a:t>
                      </a:r>
                      <a:r>
                        <a:rPr lang="zh-CN" altLang="en-US" sz="2000" dirty="0">
                          <a:effectLst/>
                        </a:rPr>
                        <a:t>绿色</a:t>
                      </a:r>
                    </a:p>
                  </a:txBody>
                  <a:tcPr marL="99060" marR="99060" anchor="ctr"/>
                </a:tc>
                <a:tc>
                  <a:txBody>
                    <a:bodyPr/>
                    <a:lstStyle/>
                    <a:p>
                      <a:r>
                        <a:rPr lang="zh-CN" altLang="en-US" sz="2000" dirty="0">
                          <a:effectLst/>
                        </a:rPr>
                        <a:t>文本</a:t>
                      </a:r>
                      <a:r>
                        <a:rPr lang="en-US" altLang="zh-CN" sz="2000" dirty="0">
                          <a:effectLst/>
                        </a:rPr>
                        <a:t>: </a:t>
                      </a:r>
                      <a:r>
                        <a:rPr lang="zh-CN" altLang="en-US" sz="2000" dirty="0">
                          <a:effectLst/>
                        </a:rPr>
                        <a:t>空</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高度：</a:t>
                      </a:r>
                      <a:r>
                        <a:rPr lang="en-US" altLang="zh-CN" sz="2000" dirty="0">
                          <a:effectLst/>
                        </a:rPr>
                        <a:t>25</a:t>
                      </a:r>
                      <a:r>
                        <a:rPr lang="zh-CN" altLang="en-US" sz="2000" dirty="0">
                          <a:effectLst/>
                        </a:rPr>
                        <a:t>像素</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图片：</a:t>
                      </a:r>
                      <a:r>
                        <a:rPr lang="en-US" sz="2000" dirty="0">
                          <a:effectLst/>
                        </a:rPr>
                        <a:t>green.png</a:t>
                      </a:r>
                    </a:p>
                  </a:txBody>
                  <a:tcPr marL="99060" marR="99060" anchor="ctr"/>
                </a:tc>
                <a:extLst>
                  <a:ext uri="{0D108BD9-81ED-4DB2-BD59-A6C34878D82A}">
                    <a16:rowId xmlns:a16="http://schemas.microsoft.com/office/drawing/2014/main" val="2741939079"/>
                  </a:ext>
                </a:extLst>
              </a:tr>
            </a:tbl>
          </a:graphicData>
        </a:graphic>
      </p:graphicFrame>
    </p:spTree>
    <p:extLst>
      <p:ext uri="{BB962C8B-B14F-4D97-AF65-F5344CB8AC3E}">
        <p14:creationId xmlns:p14="http://schemas.microsoft.com/office/powerpoint/2010/main" val="267373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graphicFrame>
        <p:nvGraphicFramePr>
          <p:cNvPr id="3" name="表格 2">
            <a:extLst>
              <a:ext uri="{FF2B5EF4-FFF2-40B4-BE49-F238E27FC236}">
                <a16:creationId xmlns:a16="http://schemas.microsoft.com/office/drawing/2014/main" id="{246D7D38-C0E0-4883-989C-D85D91032A5E}"/>
              </a:ext>
            </a:extLst>
          </p:cNvPr>
          <p:cNvGraphicFramePr>
            <a:graphicFrameLocks noGrp="1"/>
          </p:cNvGraphicFramePr>
          <p:nvPr>
            <p:extLst>
              <p:ext uri="{D42A27DB-BD31-4B8C-83A1-F6EECF244321}">
                <p14:modId xmlns:p14="http://schemas.microsoft.com/office/powerpoint/2010/main" val="3276352875"/>
              </p:ext>
            </p:extLst>
          </p:nvPr>
        </p:nvGraphicFramePr>
        <p:xfrm>
          <a:off x="581451" y="1060769"/>
          <a:ext cx="11119059" cy="5072530"/>
        </p:xfrm>
        <a:graphic>
          <a:graphicData uri="http://schemas.openxmlformats.org/drawingml/2006/table">
            <a:tbl>
              <a:tblPr firstRow="1" bandRow="1">
                <a:tableStyleId>{5C22544A-7EE6-4342-B048-85BDC9FD1C3A}</a:tableStyleId>
              </a:tblPr>
              <a:tblGrid>
                <a:gridCol w="1689657">
                  <a:extLst>
                    <a:ext uri="{9D8B030D-6E8A-4147-A177-3AD203B41FA5}">
                      <a16:colId xmlns:a16="http://schemas.microsoft.com/office/drawing/2014/main" val="2372497532"/>
                    </a:ext>
                  </a:extLst>
                </a:gridCol>
                <a:gridCol w="2453718">
                  <a:extLst>
                    <a:ext uri="{9D8B030D-6E8A-4147-A177-3AD203B41FA5}">
                      <a16:colId xmlns:a16="http://schemas.microsoft.com/office/drawing/2014/main" val="612908156"/>
                    </a:ext>
                  </a:extLst>
                </a:gridCol>
                <a:gridCol w="2499349">
                  <a:extLst>
                    <a:ext uri="{9D8B030D-6E8A-4147-A177-3AD203B41FA5}">
                      <a16:colId xmlns:a16="http://schemas.microsoft.com/office/drawing/2014/main" val="3572936572"/>
                    </a:ext>
                  </a:extLst>
                </a:gridCol>
                <a:gridCol w="1824173">
                  <a:extLst>
                    <a:ext uri="{9D8B030D-6E8A-4147-A177-3AD203B41FA5}">
                      <a16:colId xmlns:a16="http://schemas.microsoft.com/office/drawing/2014/main" val="168357171"/>
                    </a:ext>
                  </a:extLst>
                </a:gridCol>
                <a:gridCol w="2652162">
                  <a:extLst>
                    <a:ext uri="{9D8B030D-6E8A-4147-A177-3AD203B41FA5}">
                      <a16:colId xmlns:a16="http://schemas.microsoft.com/office/drawing/2014/main" val="3051647633"/>
                    </a:ext>
                  </a:extLst>
                </a:gridCol>
              </a:tblGrid>
              <a:tr h="382619">
                <a:tc>
                  <a:txBody>
                    <a:bodyPr/>
                    <a:lstStyle/>
                    <a:p>
                      <a:r>
                        <a:rPr lang="zh-CN" altLang="en-US" sz="2000" dirty="0"/>
                        <a:t>       组件</a:t>
                      </a:r>
                    </a:p>
                  </a:txBody>
                  <a:tcPr/>
                </a:tc>
                <a:tc>
                  <a:txBody>
                    <a:bodyPr/>
                    <a:lstStyle/>
                    <a:p>
                      <a:r>
                        <a:rPr lang="zh-CN" altLang="en-US" sz="2000" dirty="0"/>
                        <a:t>  所在组件栏</a:t>
                      </a:r>
                    </a:p>
                  </a:txBody>
                  <a:tcPr/>
                </a:tc>
                <a:tc>
                  <a:txBody>
                    <a:bodyPr/>
                    <a:lstStyle/>
                    <a:p>
                      <a:r>
                        <a:rPr lang="zh-CN" altLang="en-US" sz="2000" dirty="0"/>
                        <a:t>       用途</a:t>
                      </a:r>
                    </a:p>
                  </a:txBody>
                  <a:tcPr/>
                </a:tc>
                <a:tc>
                  <a:txBody>
                    <a:bodyPr/>
                    <a:lstStyle/>
                    <a:p>
                      <a:r>
                        <a:rPr lang="zh-CN" altLang="en-US" sz="2000" dirty="0"/>
                        <a:t>       命名</a:t>
                      </a:r>
                    </a:p>
                  </a:txBody>
                  <a:tcPr/>
                </a:tc>
                <a:tc>
                  <a:txBody>
                    <a:bodyPr/>
                    <a:lstStyle/>
                    <a:p>
                      <a:r>
                        <a:rPr lang="en-US" altLang="zh-CN" sz="2000" dirty="0"/>
                        <a:t>    </a:t>
                      </a:r>
                      <a:r>
                        <a:rPr lang="zh-CN" altLang="en-US" sz="2000" dirty="0"/>
                        <a:t>属性设置</a:t>
                      </a:r>
                    </a:p>
                  </a:txBody>
                  <a:tcPr/>
                </a:tc>
                <a:extLst>
                  <a:ext uri="{0D108BD9-81ED-4DB2-BD59-A6C34878D82A}">
                    <a16:rowId xmlns:a16="http://schemas.microsoft.com/office/drawing/2014/main" val="3711237944"/>
                  </a:ext>
                </a:extLst>
              </a:tr>
              <a:tr h="676942">
                <a:tc>
                  <a:txBody>
                    <a:bodyPr/>
                    <a:lstStyle/>
                    <a:p>
                      <a:r>
                        <a:rPr lang="zh-CN" altLang="en-US" sz="2000" dirty="0">
                          <a:effectLst/>
                        </a:rPr>
                        <a:t>文本输入框</a:t>
                      </a:r>
                      <a:endParaRPr lang="en-US" sz="2000" dirty="0">
                        <a:effectLst/>
                      </a:endParaRP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文本输入框</a:t>
                      </a:r>
                    </a:p>
                  </a:txBody>
                  <a:tcPr marL="99060" marR="99060" anchor="ctr"/>
                </a:tc>
                <a:tc>
                  <a:txBody>
                    <a:bodyPr/>
                    <a:lstStyle/>
                    <a:p>
                      <a:r>
                        <a:rPr lang="zh-CN" altLang="en-US" sz="2000">
                          <a:effectLst/>
                        </a:rPr>
                        <a:t>以</a:t>
                      </a:r>
                      <a:r>
                        <a:rPr lang="en-US" altLang="zh-CN" sz="2000">
                          <a:effectLst/>
                        </a:rPr>
                        <a:t>RGB</a:t>
                      </a:r>
                      <a:r>
                        <a:rPr lang="zh-CN" altLang="en-US" sz="2000">
                          <a:effectLst/>
                        </a:rPr>
                        <a:t>的形式设置画笔颜色</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文本输入框</a:t>
                      </a:r>
                      <a:r>
                        <a:rPr lang="en-US" altLang="zh-CN" sz="2000" dirty="0">
                          <a:effectLst/>
                        </a:rPr>
                        <a:t>_</a:t>
                      </a:r>
                      <a:r>
                        <a:rPr lang="zh-CN" altLang="en-US" sz="2000" dirty="0">
                          <a:effectLst/>
                        </a:rPr>
                        <a:t>蓝色</a:t>
                      </a:r>
                    </a:p>
                  </a:txBody>
                  <a:tcPr marL="99060" marR="99060" anchor="ctr"/>
                </a:tc>
                <a:tc>
                  <a:txBody>
                    <a:bodyPr/>
                    <a:lstStyle/>
                    <a:p>
                      <a:r>
                        <a:rPr lang="zh-CN" altLang="en-US" sz="2000" dirty="0">
                          <a:effectLst/>
                        </a:rPr>
                        <a:t>文本：</a:t>
                      </a:r>
                      <a:r>
                        <a:rPr lang="en-US" altLang="zh-CN" sz="2000" dirty="0">
                          <a:effectLst/>
                        </a:rPr>
                        <a:t>0</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宽度：</a:t>
                      </a:r>
                      <a:r>
                        <a:rPr lang="en-US" altLang="zh-CN" sz="2000" dirty="0">
                          <a:effectLst/>
                        </a:rPr>
                        <a:t>40</a:t>
                      </a:r>
                      <a:r>
                        <a:rPr lang="zh-CN" altLang="en-US" sz="2000" dirty="0">
                          <a:effectLst/>
                        </a:rPr>
                        <a:t>像素</a:t>
                      </a:r>
                    </a:p>
                  </a:txBody>
                  <a:tcPr marL="99060" marR="99060" anchor="ctr"/>
                </a:tc>
                <a:extLst>
                  <a:ext uri="{0D108BD9-81ED-4DB2-BD59-A6C34878D82A}">
                    <a16:rowId xmlns:a16="http://schemas.microsoft.com/office/drawing/2014/main" val="2625408454"/>
                  </a:ext>
                </a:extLst>
              </a:tr>
              <a:tr h="971265">
                <a:tc>
                  <a:txBody>
                    <a:bodyPr/>
                    <a:lstStyle/>
                    <a:p>
                      <a:r>
                        <a:rPr lang="zh-CN" altLang="en-US" sz="2000" dirty="0">
                          <a:effectLst/>
                        </a:rPr>
                        <a:t>按钮</a:t>
                      </a:r>
                      <a:endParaRPr lang="en-US" altLang="zh-CN" sz="2000" dirty="0">
                        <a:effectLst/>
                      </a:endParaRPr>
                    </a:p>
                  </a:txBody>
                  <a:tcPr marL="99060" marR="99060" anchor="ctr"/>
                </a:tc>
                <a:tc>
                  <a:txBody>
                    <a:bodyPr/>
                    <a:lstStyle/>
                    <a:p>
                      <a:r>
                        <a:rPr lang="zh-CN" altLang="en-US" sz="2000" dirty="0">
                          <a:effectLst/>
                        </a:rPr>
                        <a:t>按钮</a:t>
                      </a:r>
                      <a:r>
                        <a:rPr lang="en-US" altLang="zh-CN" sz="2000" dirty="0">
                          <a:effectLst/>
                        </a:rPr>
                        <a:t>_OK</a:t>
                      </a:r>
                    </a:p>
                  </a:txBody>
                  <a:tcPr marL="99060" marR="99060" anchor="ctr"/>
                </a:tc>
                <a:tc>
                  <a:txBody>
                    <a:bodyPr/>
                    <a:lstStyle/>
                    <a:p>
                      <a:r>
                        <a:rPr lang="zh-CN" altLang="en-US" sz="2000">
                          <a:effectLst/>
                        </a:rPr>
                        <a:t>按下后以当前</a:t>
                      </a:r>
                      <a:r>
                        <a:rPr lang="en-US" altLang="zh-CN" sz="2000">
                          <a:effectLst/>
                        </a:rPr>
                        <a:t>RGB</a:t>
                      </a:r>
                      <a:r>
                        <a:rPr lang="zh-CN" altLang="en-US" sz="2000">
                          <a:effectLst/>
                        </a:rPr>
                        <a:t>的值设置画笔颜色</a:t>
                      </a:r>
                    </a:p>
                  </a:txBody>
                  <a:tcPr marL="99060" marR="99060" anchor="ctr"/>
                </a:tc>
                <a:tc>
                  <a:txBody>
                    <a:bodyPr/>
                    <a:lstStyle/>
                    <a:p>
                      <a:r>
                        <a:rPr lang="zh-CN" altLang="en-US" sz="2000" dirty="0">
                          <a:effectLst/>
                        </a:rPr>
                        <a:t>用户界面</a:t>
                      </a:r>
                      <a:r>
                        <a:rPr lang="en-US" altLang="zh-CN" sz="2000" dirty="0">
                          <a:effectLst/>
                        </a:rPr>
                        <a:t>-</a:t>
                      </a:r>
                      <a:r>
                        <a:rPr lang="zh-CN" altLang="en-US" sz="2000" dirty="0">
                          <a:effectLst/>
                        </a:rPr>
                        <a:t>按钮</a:t>
                      </a:r>
                    </a:p>
                  </a:txBody>
                  <a:tcPr marL="99060" marR="99060" anchor="ctr"/>
                </a:tc>
                <a:tc>
                  <a:txBody>
                    <a:bodyPr/>
                    <a:lstStyle/>
                    <a:p>
                      <a:r>
                        <a:rPr lang="zh-CN" altLang="en-US" sz="2000" dirty="0">
                          <a:effectLst/>
                        </a:rPr>
                        <a:t>文本：</a:t>
                      </a:r>
                      <a:r>
                        <a:rPr lang="en-US" altLang="zh-CN" sz="2000" dirty="0">
                          <a:effectLst/>
                        </a:rPr>
                        <a:t>OK</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字号：</a:t>
                      </a:r>
                      <a:r>
                        <a:rPr lang="en-US" altLang="zh-CN" sz="2000" dirty="0">
                          <a:effectLst/>
                        </a:rPr>
                        <a:t>12</a:t>
                      </a:r>
                      <a:r>
                        <a:rPr lang="zh-CN" altLang="en-US" sz="2000" dirty="0">
                          <a:solidFill>
                            <a:srgbClr val="A7A7A7"/>
                          </a:solidFill>
                          <a:effectLst/>
                          <a:latin typeface="var(--monospace)"/>
                        </a:rPr>
                        <a:t> </a:t>
                      </a:r>
                      <a:r>
                        <a:rPr lang="zh-CN" altLang="en-US" sz="2000" dirty="0">
                          <a:effectLst/>
                        </a:rPr>
                        <a:t>宽度：</a:t>
                      </a:r>
                      <a:endParaRPr lang="en-US" altLang="zh-CN" sz="2000" dirty="0">
                        <a:effectLst/>
                      </a:endParaRPr>
                    </a:p>
                    <a:p>
                      <a:r>
                        <a:rPr lang="en-US" altLang="zh-CN" sz="2000" dirty="0">
                          <a:effectLst/>
                        </a:rPr>
                        <a:t>40</a:t>
                      </a:r>
                      <a:r>
                        <a:rPr lang="zh-CN" altLang="en-US" sz="2000" dirty="0">
                          <a:effectLst/>
                        </a:rPr>
                        <a:t>像素</a:t>
                      </a:r>
                    </a:p>
                  </a:txBody>
                  <a:tcPr marL="99060" marR="99060" anchor="ctr"/>
                </a:tc>
                <a:extLst>
                  <a:ext uri="{0D108BD9-81ED-4DB2-BD59-A6C34878D82A}">
                    <a16:rowId xmlns:a16="http://schemas.microsoft.com/office/drawing/2014/main" val="571958004"/>
                  </a:ext>
                </a:extLst>
              </a:tr>
              <a:tr h="1142908">
                <a:tc>
                  <a:txBody>
                    <a:bodyPr/>
                    <a:lstStyle/>
                    <a:p>
                      <a:r>
                        <a:rPr lang="zh-CN" altLang="en-US" sz="2000" dirty="0">
                          <a:effectLst/>
                        </a:rPr>
                        <a:t>标签</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标签</a:t>
                      </a:r>
                    </a:p>
                  </a:txBody>
                  <a:tcPr marL="99060" marR="99060" anchor="ctr"/>
                </a:tc>
                <a:tc>
                  <a:txBody>
                    <a:bodyPr/>
                    <a:lstStyle/>
                    <a:p>
                      <a:r>
                        <a:rPr lang="zh-CN" altLang="en-US" sz="2000" dirty="0">
                          <a:effectLst/>
                        </a:rPr>
                        <a:t>显示“粗细”两个字</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标签</a:t>
                      </a:r>
                      <a:r>
                        <a:rPr lang="en-US" altLang="zh-CN" sz="2000" dirty="0">
                          <a:effectLst/>
                        </a:rPr>
                        <a:t>_</a:t>
                      </a:r>
                      <a:r>
                        <a:rPr lang="zh-CN" altLang="en-US" sz="2000" dirty="0">
                          <a:effectLst/>
                        </a:rPr>
                        <a:t>粗细</a:t>
                      </a:r>
                    </a:p>
                  </a:txBody>
                  <a:tcPr marL="99060" marR="99060" anchor="ctr"/>
                </a:tc>
                <a:tc>
                  <a:txBody>
                    <a:bodyPr/>
                    <a:lstStyle/>
                    <a:p>
                      <a:r>
                        <a:rPr lang="zh-CN" altLang="en-US" sz="2000" dirty="0">
                          <a:effectLst/>
                        </a:rPr>
                        <a:t>宽度：</a:t>
                      </a:r>
                      <a:r>
                        <a:rPr lang="en-US" altLang="zh-CN" sz="2000" dirty="0">
                          <a:effectLst/>
                        </a:rPr>
                        <a:t>20</a:t>
                      </a:r>
                      <a:r>
                        <a:rPr lang="zh-CN" altLang="en-US" sz="2000" dirty="0">
                          <a:effectLst/>
                        </a:rPr>
                        <a:t>像素</a:t>
                      </a:r>
                    </a:p>
                  </a:txBody>
                  <a:tcPr marL="99060" marR="99060" anchor="ctr"/>
                </a:tc>
                <a:extLst>
                  <a:ext uri="{0D108BD9-81ED-4DB2-BD59-A6C34878D82A}">
                    <a16:rowId xmlns:a16="http://schemas.microsoft.com/office/drawing/2014/main" val="1944991188"/>
                  </a:ext>
                </a:extLst>
              </a:tr>
              <a:tr h="676942">
                <a:tc>
                  <a:txBody>
                    <a:bodyPr/>
                    <a:lstStyle/>
                    <a:p>
                      <a:pPr marL="0" algn="l" defTabSz="914400" rtl="0" eaLnBrk="1" latinLnBrk="0" hangingPunct="1"/>
                      <a:r>
                        <a:rPr lang="zh-CN" altLang="en-US" sz="2000" kern="1200" dirty="0">
                          <a:solidFill>
                            <a:schemeClr val="dk1"/>
                          </a:solidFill>
                          <a:latin typeface="+mn-lt"/>
                          <a:ea typeface="+mn-ea"/>
                          <a:cs typeface="+mn-cs"/>
                        </a:rPr>
                        <a:t>数字滑动条</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用户界面</a:t>
                      </a:r>
                      <a:r>
                        <a:rPr lang="en-US" altLang="zh-CN" sz="2000" dirty="0">
                          <a:effectLst/>
                        </a:rPr>
                        <a:t>-</a:t>
                      </a:r>
                      <a:r>
                        <a:rPr lang="zh-CN" altLang="en-US" sz="2000" dirty="0">
                          <a:effectLst/>
                        </a:rPr>
                        <a:t>数字滑动条</a:t>
                      </a:r>
                    </a:p>
                  </a:txBody>
                  <a:tcPr marL="99060" marR="99060" anchor="ctr"/>
                </a:tc>
                <a:tc>
                  <a:txBody>
                    <a:bodyPr/>
                    <a:lstStyle/>
                    <a:p>
                      <a:r>
                        <a:rPr lang="zh-CN" altLang="en-US" sz="2000" dirty="0">
                          <a:effectLst/>
                        </a:rPr>
                        <a:t>拖动滑动条设置画笔大小</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粗细滑动条</a:t>
                      </a:r>
                    </a:p>
                  </a:txBody>
                  <a:tcPr marL="99060" marR="99060" anchor="ctr"/>
                </a:tc>
                <a:tc>
                  <a:txBody>
                    <a:bodyPr/>
                    <a:lstStyle/>
                    <a:p>
                      <a:r>
                        <a:rPr lang="zh-CN" altLang="en-US" sz="2000" dirty="0">
                          <a:effectLst/>
                        </a:rPr>
                        <a:t>最大值：</a:t>
                      </a:r>
                      <a:r>
                        <a:rPr lang="en-US" altLang="zh-CN" sz="2000" dirty="0">
                          <a:effectLst/>
                        </a:rPr>
                        <a:t>15</a:t>
                      </a:r>
                      <a:r>
                        <a:rPr lang="zh-CN" altLang="en-US" sz="2000" dirty="0">
                          <a:solidFill>
                            <a:srgbClr val="A7A7A7"/>
                          </a:solidFill>
                          <a:effectLst/>
                          <a:latin typeface="var(--monospace)"/>
                        </a:rPr>
                        <a:t> </a:t>
                      </a:r>
                      <a:endParaRPr lang="en-US" altLang="zh-CN" sz="2000" dirty="0">
                        <a:solidFill>
                          <a:srgbClr val="A7A7A7"/>
                        </a:solidFill>
                        <a:effectLst/>
                        <a:latin typeface="var(--monospace)"/>
                      </a:endParaRPr>
                    </a:p>
                    <a:p>
                      <a:r>
                        <a:rPr lang="zh-CN" altLang="en-US" sz="2000" dirty="0">
                          <a:effectLst/>
                        </a:rPr>
                        <a:t>最小值：</a:t>
                      </a:r>
                      <a:r>
                        <a:rPr lang="en-US" altLang="zh-CN" sz="2000" dirty="0">
                          <a:effectLst/>
                        </a:rPr>
                        <a:t>1</a:t>
                      </a:r>
                    </a:p>
                  </a:txBody>
                  <a:tcPr marL="99060" marR="99060" anchor="ctr"/>
                </a:tc>
                <a:extLst>
                  <a:ext uri="{0D108BD9-81ED-4DB2-BD59-A6C34878D82A}">
                    <a16:rowId xmlns:a16="http://schemas.microsoft.com/office/drawing/2014/main" val="2286511225"/>
                  </a:ext>
                </a:extLst>
              </a:tr>
              <a:tr h="562731">
                <a:tc>
                  <a:txBody>
                    <a:bodyPr/>
                    <a:lstStyle/>
                    <a:p>
                      <a:pPr marL="0" algn="l" defTabSz="914400" rtl="0" eaLnBrk="1" latinLnBrk="0" hangingPunct="1"/>
                      <a:r>
                        <a:rPr lang="zh-CN" altLang="en-US" sz="2000" kern="1200" dirty="0">
                          <a:solidFill>
                            <a:schemeClr val="dk1"/>
                          </a:solidFill>
                          <a:latin typeface="+mn-lt"/>
                          <a:ea typeface="+mn-ea"/>
                          <a:cs typeface="+mn-cs"/>
                        </a:rPr>
                        <a:t>照相机</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多媒体</a:t>
                      </a:r>
                      <a:r>
                        <a:rPr lang="en-US" altLang="zh-CN" sz="2000" dirty="0">
                          <a:effectLst/>
                        </a:rPr>
                        <a:t>-</a:t>
                      </a:r>
                      <a:r>
                        <a:rPr lang="zh-CN" altLang="en-US" sz="2000" dirty="0">
                          <a:effectLst/>
                        </a:rPr>
                        <a:t>照相机</a:t>
                      </a:r>
                    </a:p>
                  </a:txBody>
                  <a:tcPr marL="99060" marR="99060" anchor="ctr"/>
                </a:tc>
                <a:tc>
                  <a:txBody>
                    <a:bodyPr/>
                    <a:lstStyle/>
                    <a:p>
                      <a:r>
                        <a:rPr lang="zh-CN" altLang="en-US" sz="2000">
                          <a:effectLst/>
                        </a:rPr>
                        <a:t>启动照相机</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照相机</a:t>
                      </a:r>
                      <a:r>
                        <a:rPr lang="en-US" altLang="zh-CN" sz="2000" dirty="0">
                          <a:effectLst/>
                        </a:rPr>
                        <a:t>1</a:t>
                      </a:r>
                    </a:p>
                  </a:txBody>
                  <a:tcPr marL="99060" marR="99060" anchor="ctr"/>
                </a:tc>
                <a:tc>
                  <a:txBody>
                    <a:bodyPr/>
                    <a:lstStyle/>
                    <a:p>
                      <a:r>
                        <a:rPr lang="zh-CN" altLang="en-US" sz="2000" dirty="0">
                          <a:effectLst/>
                        </a:rPr>
                        <a:t>默认</a:t>
                      </a:r>
                    </a:p>
                  </a:txBody>
                  <a:tcPr marL="99060" marR="99060" anchor="ctr"/>
                </a:tc>
                <a:extLst>
                  <a:ext uri="{0D108BD9-81ED-4DB2-BD59-A6C34878D82A}">
                    <a16:rowId xmlns:a16="http://schemas.microsoft.com/office/drawing/2014/main" val="2741939079"/>
                  </a:ext>
                </a:extLst>
              </a:tr>
              <a:tr h="562731">
                <a:tc>
                  <a:txBody>
                    <a:bodyPr/>
                    <a:lstStyle/>
                    <a:p>
                      <a:pPr marL="0" algn="l" defTabSz="914400" rtl="0" eaLnBrk="1" latinLnBrk="0" hangingPunct="1"/>
                      <a:r>
                        <a:rPr lang="zh-CN" altLang="en-US" sz="2000" kern="1200" dirty="0">
                          <a:solidFill>
                            <a:schemeClr val="dk1"/>
                          </a:solidFill>
                          <a:latin typeface="+mn-lt"/>
                          <a:ea typeface="+mn-ea"/>
                          <a:cs typeface="+mn-cs"/>
                        </a:rPr>
                        <a:t>计时器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传感器</a:t>
                      </a:r>
                      <a:r>
                        <a:rPr lang="en-US" altLang="zh-CN" sz="2000" dirty="0">
                          <a:effectLst/>
                        </a:rPr>
                        <a:t>-</a:t>
                      </a:r>
                      <a:r>
                        <a:rPr lang="zh-CN" altLang="en-US" sz="2000" dirty="0">
                          <a:effectLst/>
                        </a:rPr>
                        <a:t>计时器</a:t>
                      </a:r>
                    </a:p>
                  </a:txBody>
                  <a:tcPr marL="99060" marR="99060" anchor="ctr"/>
                </a:tc>
                <a:tc>
                  <a:txBody>
                    <a:bodyPr/>
                    <a:lstStyle/>
                    <a:p>
                      <a:r>
                        <a:rPr lang="zh-CN" altLang="en-US" sz="2000">
                          <a:effectLst/>
                        </a:rPr>
                        <a:t>获取时间信息</a:t>
                      </a:r>
                    </a:p>
                  </a:txBody>
                  <a:tcPr marL="99060" marR="990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effectLst/>
                        </a:rPr>
                        <a:t>计时器</a:t>
                      </a:r>
                      <a:r>
                        <a:rPr lang="en-US" altLang="zh-CN" sz="2000" dirty="0">
                          <a:effectLst/>
                        </a:rPr>
                        <a:t>1</a:t>
                      </a:r>
                    </a:p>
                  </a:txBody>
                  <a:tcPr marL="99060" marR="99060" anchor="ctr"/>
                </a:tc>
                <a:tc>
                  <a:txBody>
                    <a:bodyPr/>
                    <a:lstStyle/>
                    <a:p>
                      <a:r>
                        <a:rPr lang="zh-CN" altLang="en-US" sz="2000" dirty="0">
                          <a:effectLst/>
                        </a:rPr>
                        <a:t>默认</a:t>
                      </a:r>
                    </a:p>
                  </a:txBody>
                  <a:tcPr marL="99060" marR="99060" anchor="ctr"/>
                </a:tc>
                <a:extLst>
                  <a:ext uri="{0D108BD9-81ED-4DB2-BD59-A6C34878D82A}">
                    <a16:rowId xmlns:a16="http://schemas.microsoft.com/office/drawing/2014/main" val="514537979"/>
                  </a:ext>
                </a:extLst>
              </a:tr>
            </a:tbl>
          </a:graphicData>
        </a:graphic>
      </p:graphicFrame>
    </p:spTree>
    <p:extLst>
      <p:ext uri="{BB962C8B-B14F-4D97-AF65-F5344CB8AC3E}">
        <p14:creationId xmlns:p14="http://schemas.microsoft.com/office/powerpoint/2010/main" val="163995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组件介绍</a:t>
            </a:r>
          </a:p>
          <a:p>
            <a:endParaRPr lang="zh-CN" altLang="en-US" dirty="0"/>
          </a:p>
        </p:txBody>
      </p:sp>
      <p:sp>
        <p:nvSpPr>
          <p:cNvPr id="3" name="文本框 2">
            <a:extLst>
              <a:ext uri="{FF2B5EF4-FFF2-40B4-BE49-F238E27FC236}">
                <a16:creationId xmlns:a16="http://schemas.microsoft.com/office/drawing/2014/main" id="{EC76EF58-07AA-4083-ADAF-CFEE996BB069}"/>
              </a:ext>
            </a:extLst>
          </p:cNvPr>
          <p:cNvSpPr txBox="1"/>
          <p:nvPr/>
        </p:nvSpPr>
        <p:spPr>
          <a:xfrm>
            <a:off x="600268" y="1263299"/>
            <a:ext cx="6976382" cy="707886"/>
          </a:xfrm>
          <a:prstGeom prst="rect">
            <a:avLst/>
          </a:prstGeom>
          <a:noFill/>
        </p:spPr>
        <p:txBody>
          <a:bodyPr wrap="square" rtlCol="0">
            <a:spAutoFit/>
          </a:bodyPr>
          <a:lstStyle/>
          <a:p>
            <a:r>
              <a:rPr lang="zh-CN" altLang="en-US" sz="2000" dirty="0"/>
              <a:t>根据前面的课程以及上面给出的组件详情表在</a:t>
            </a:r>
            <a:r>
              <a:rPr lang="en-US" altLang="zh-CN" sz="2000" dirty="0"/>
              <a:t>App Inventor</a:t>
            </a:r>
            <a:r>
              <a:rPr lang="zh-CN" altLang="en-US" sz="2000" dirty="0"/>
              <a:t>上面将组件一个一个拖进去，并设置好相关参数</a:t>
            </a:r>
          </a:p>
        </p:txBody>
      </p:sp>
      <p:sp>
        <p:nvSpPr>
          <p:cNvPr id="5" name="文本框 4">
            <a:extLst>
              <a:ext uri="{FF2B5EF4-FFF2-40B4-BE49-F238E27FC236}">
                <a16:creationId xmlns:a16="http://schemas.microsoft.com/office/drawing/2014/main" id="{49E7B013-BBB3-4878-BC23-C742D42D4309}"/>
              </a:ext>
            </a:extLst>
          </p:cNvPr>
          <p:cNvSpPr txBox="1"/>
          <p:nvPr/>
        </p:nvSpPr>
        <p:spPr>
          <a:xfrm>
            <a:off x="600268" y="2262477"/>
            <a:ext cx="2366282" cy="400110"/>
          </a:xfrm>
          <a:prstGeom prst="rect">
            <a:avLst/>
          </a:prstGeom>
          <a:noFill/>
        </p:spPr>
        <p:txBody>
          <a:bodyPr wrap="square" rtlCol="0">
            <a:spAutoFit/>
          </a:bodyPr>
          <a:lstStyle/>
          <a:p>
            <a:r>
              <a:rPr lang="zh-CN" altLang="en-US" sz="2000" b="1" dirty="0"/>
              <a:t>画布</a:t>
            </a:r>
          </a:p>
        </p:txBody>
      </p:sp>
      <p:sp>
        <p:nvSpPr>
          <p:cNvPr id="6" name="文本框 5">
            <a:extLst>
              <a:ext uri="{FF2B5EF4-FFF2-40B4-BE49-F238E27FC236}">
                <a16:creationId xmlns:a16="http://schemas.microsoft.com/office/drawing/2014/main" id="{8FE7F34C-A0C5-4286-B54B-765DF5912533}"/>
              </a:ext>
            </a:extLst>
          </p:cNvPr>
          <p:cNvSpPr txBox="1"/>
          <p:nvPr/>
        </p:nvSpPr>
        <p:spPr>
          <a:xfrm>
            <a:off x="681667" y="2881602"/>
            <a:ext cx="7904633" cy="3447098"/>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一个二维的、具有触感的矩形面板，可以在其中绘画，或让精灵在其中移动。</a:t>
            </a:r>
          </a:p>
          <a:p>
            <a:pPr marL="285750" indent="-285750">
              <a:buFont typeface="Arial" panose="020B0604020202020204" pitchFamily="34" charset="0"/>
              <a:buChar char="•"/>
            </a:pPr>
            <a:r>
              <a:rPr lang="zh-CN" altLang="en-US" sz="2000" dirty="0"/>
              <a:t>可以在设计或编程视图中设置其背景色、画笔颜色、背景图、宽、高等属性。宽和高必须为正值，以像素为单位。</a:t>
            </a:r>
          </a:p>
          <a:p>
            <a:pPr marL="285750" indent="-285750">
              <a:buFont typeface="Arial" panose="020B0604020202020204" pitchFamily="34" charset="0"/>
              <a:buChar char="•"/>
            </a:pPr>
            <a:r>
              <a:rPr lang="zh-CN" altLang="en-US" sz="2000" dirty="0"/>
              <a:t>画布上的任何一点都可以表示为一对坐标</a:t>
            </a:r>
            <a:r>
              <a:rPr lang="en-US" altLang="zh-CN" sz="2000" dirty="0"/>
              <a:t>(</a:t>
            </a:r>
            <a:r>
              <a:rPr lang="en-US" altLang="zh-CN" sz="2000" dirty="0" err="1"/>
              <a:t>x,y</a:t>
            </a:r>
            <a:r>
              <a:rPr lang="en-US" altLang="zh-CN" sz="2000" dirty="0"/>
              <a:t>)</a:t>
            </a:r>
            <a:r>
              <a:rPr lang="zh-CN" altLang="en-US" sz="2000" dirty="0"/>
              <a:t>，其中</a:t>
            </a:r>
          </a:p>
          <a:p>
            <a:pPr marL="285750" indent="-285750">
              <a:buFont typeface="Arial" panose="020B0604020202020204" pitchFamily="34" charset="0"/>
              <a:buChar char="•"/>
            </a:pPr>
            <a:r>
              <a:rPr lang="en-US" altLang="zh-CN" sz="2000" dirty="0"/>
              <a:t>x</a:t>
            </a:r>
            <a:r>
              <a:rPr lang="zh-CN" altLang="en-US" sz="2000" dirty="0"/>
              <a:t>表示该点距离画布左边界的像素数</a:t>
            </a:r>
          </a:p>
          <a:p>
            <a:pPr marL="285750" indent="-285750">
              <a:buFont typeface="Arial" panose="020B0604020202020204" pitchFamily="34" charset="0"/>
              <a:buChar char="•"/>
            </a:pPr>
            <a:r>
              <a:rPr lang="en-US" altLang="zh-CN" sz="2000" dirty="0"/>
              <a:t>y</a:t>
            </a:r>
            <a:r>
              <a:rPr lang="zh-CN" altLang="en-US" sz="2000" dirty="0"/>
              <a:t>表示该店画布距离上边界的像素数</a:t>
            </a:r>
          </a:p>
          <a:p>
            <a:pPr marL="285750" indent="-285750">
              <a:buFont typeface="Arial" panose="020B0604020202020204" pitchFamily="34" charset="0"/>
              <a:buChar char="•"/>
            </a:pPr>
            <a:r>
              <a:rPr lang="zh-CN" altLang="en-US" sz="2000" dirty="0"/>
              <a:t>画布可以感知触摸事件，并获知触碰点，也可以感知对其中精灵</a:t>
            </a:r>
            <a:r>
              <a:rPr lang="en-US" altLang="zh-CN" sz="2000" dirty="0"/>
              <a:t>(</a:t>
            </a:r>
            <a:r>
              <a:rPr lang="zh-CN" altLang="en-US" sz="2000" dirty="0"/>
              <a:t>图像精灵或球</a:t>
            </a:r>
            <a:r>
              <a:rPr lang="en-US" altLang="zh-CN" sz="2000" dirty="0"/>
              <a:t>)</a:t>
            </a:r>
            <a:r>
              <a:rPr lang="zh-CN" altLang="en-US" sz="2000" dirty="0"/>
              <a:t>的拖拽。此外，组件还具有画点、画线及画圆的方法。</a:t>
            </a:r>
          </a:p>
          <a:p>
            <a:endParaRPr lang="zh-CN" altLang="en-US" sz="2000" dirty="0"/>
          </a:p>
        </p:txBody>
      </p:sp>
      <p:grpSp>
        <p:nvGrpSpPr>
          <p:cNvPr id="7" name="组合 6">
            <a:extLst>
              <a:ext uri="{FF2B5EF4-FFF2-40B4-BE49-F238E27FC236}">
                <a16:creationId xmlns:a16="http://schemas.microsoft.com/office/drawing/2014/main" id="{7F2312EB-3E74-45BF-B846-F1D900D24868}"/>
              </a:ext>
            </a:extLst>
          </p:cNvPr>
          <p:cNvGrpSpPr/>
          <p:nvPr/>
        </p:nvGrpSpPr>
        <p:grpSpPr>
          <a:xfrm>
            <a:off x="8586300" y="3057850"/>
            <a:ext cx="2417215" cy="2052067"/>
            <a:chOff x="0" y="0"/>
            <a:chExt cx="2417215" cy="2052067"/>
          </a:xfrm>
        </p:grpSpPr>
        <p:grpSp>
          <p:nvGrpSpPr>
            <p:cNvPr id="8" name="组合 7">
              <a:extLst>
                <a:ext uri="{FF2B5EF4-FFF2-40B4-BE49-F238E27FC236}">
                  <a16:creationId xmlns:a16="http://schemas.microsoft.com/office/drawing/2014/main" id="{FE8BB6EA-5742-4AF4-AAFE-6ECB7F72415C}"/>
                </a:ext>
              </a:extLst>
            </p:cNvPr>
            <p:cNvGrpSpPr/>
            <p:nvPr/>
          </p:nvGrpSpPr>
          <p:grpSpPr>
            <a:xfrm>
              <a:off x="0" y="0"/>
              <a:ext cx="2369749" cy="1771650"/>
              <a:chOff x="0" y="0"/>
              <a:chExt cx="2369749" cy="1771650"/>
            </a:xfrm>
          </p:grpSpPr>
          <p:sp>
            <p:nvSpPr>
              <p:cNvPr id="10" name="文本框 134">
                <a:extLst>
                  <a:ext uri="{FF2B5EF4-FFF2-40B4-BE49-F238E27FC236}">
                    <a16:creationId xmlns:a16="http://schemas.microsoft.com/office/drawing/2014/main" id="{CAD19A10-738F-43C0-B9F3-4F2B5133160B}"/>
                  </a:ext>
                </a:extLst>
              </p:cNvPr>
              <p:cNvSpPr txBox="1"/>
              <p:nvPr/>
            </p:nvSpPr>
            <p:spPr>
              <a:xfrm>
                <a:off x="1743075" y="0"/>
                <a:ext cx="626674" cy="30480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b="1" kern="100" dirty="0">
                    <a:effectLst/>
                    <a:highlight>
                      <a:srgbClr val="74C8A6"/>
                    </a:highlight>
                    <a:latin typeface="楷体"/>
                    <a:ea typeface="宋体"/>
                    <a:cs typeface="Times New Roman"/>
                  </a:rPr>
                  <a:t>X</a:t>
                </a:r>
                <a:r>
                  <a:rPr lang="zh-CN" sz="1600" b="1" kern="100" dirty="0">
                    <a:effectLst/>
                    <a:highlight>
                      <a:srgbClr val="74C8A6"/>
                    </a:highlight>
                    <a:ea typeface="楷体"/>
                    <a:cs typeface="Times New Roman"/>
                  </a:rPr>
                  <a:t>轴</a:t>
                </a:r>
                <a:endParaRPr lang="zh-CN" sz="1200" b="1" kern="100" dirty="0">
                  <a:effectLst/>
                  <a:highlight>
                    <a:srgbClr val="74C8A6"/>
                  </a:highlight>
                  <a:ea typeface="宋体"/>
                  <a:cs typeface="Times New Roman"/>
                </a:endParaRPr>
              </a:p>
            </p:txBody>
          </p:sp>
          <p:sp>
            <p:nvSpPr>
              <p:cNvPr id="11" name="文本框 133">
                <a:extLst>
                  <a:ext uri="{FF2B5EF4-FFF2-40B4-BE49-F238E27FC236}">
                    <a16:creationId xmlns:a16="http://schemas.microsoft.com/office/drawing/2014/main" id="{121F1431-48E2-4E92-98EA-8472EEAA1CDB}"/>
                  </a:ext>
                </a:extLst>
              </p:cNvPr>
              <p:cNvSpPr txBox="1"/>
              <p:nvPr/>
            </p:nvSpPr>
            <p:spPr>
              <a:xfrm>
                <a:off x="0" y="25"/>
                <a:ext cx="474345" cy="32385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en-US" sz="1600" b="1" kern="100" dirty="0">
                    <a:effectLst/>
                    <a:highlight>
                      <a:srgbClr val="74C8A6"/>
                    </a:highlight>
                    <a:ea typeface="宋体"/>
                    <a:cs typeface="Times New Roman"/>
                  </a:rPr>
                  <a:t>(0,0)</a:t>
                </a:r>
                <a:endParaRPr lang="zh-CN" sz="1200" b="1" kern="100" dirty="0">
                  <a:effectLst/>
                  <a:highlight>
                    <a:srgbClr val="74C8A6"/>
                  </a:highlight>
                  <a:ea typeface="宋体"/>
                  <a:cs typeface="Times New Roman"/>
                </a:endParaRPr>
              </a:p>
            </p:txBody>
          </p:sp>
          <p:cxnSp>
            <p:nvCxnSpPr>
              <p:cNvPr id="12" name="直接箭头连接符 11">
                <a:extLst>
                  <a:ext uri="{FF2B5EF4-FFF2-40B4-BE49-F238E27FC236}">
                    <a16:creationId xmlns:a16="http://schemas.microsoft.com/office/drawing/2014/main" id="{483E287F-1B5D-44D2-BCD2-EC2419201AB6}"/>
                  </a:ext>
                </a:extLst>
              </p:cNvPr>
              <p:cNvCxnSpPr/>
              <p:nvPr/>
            </p:nvCxnSpPr>
            <p:spPr>
              <a:xfrm>
                <a:off x="314325" y="304800"/>
                <a:ext cx="1647825"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BBB89D52-E9B8-4058-B481-80503BF333DC}"/>
                  </a:ext>
                </a:extLst>
              </p:cNvPr>
              <p:cNvCxnSpPr/>
              <p:nvPr/>
            </p:nvCxnSpPr>
            <p:spPr>
              <a:xfrm>
                <a:off x="314325" y="304800"/>
                <a:ext cx="0" cy="128587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4" name="文本框 135">
                <a:extLst>
                  <a:ext uri="{FF2B5EF4-FFF2-40B4-BE49-F238E27FC236}">
                    <a16:creationId xmlns:a16="http://schemas.microsoft.com/office/drawing/2014/main" id="{74011627-D1F3-479E-8E78-322F0ADFFA21}"/>
                  </a:ext>
                </a:extLst>
              </p:cNvPr>
              <p:cNvSpPr txBox="1"/>
              <p:nvPr/>
            </p:nvSpPr>
            <p:spPr>
              <a:xfrm>
                <a:off x="466725" y="1466850"/>
                <a:ext cx="870370" cy="30480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b="1" kern="100" dirty="0">
                    <a:effectLst/>
                    <a:highlight>
                      <a:srgbClr val="74C8A6"/>
                    </a:highlight>
                    <a:latin typeface="楷体"/>
                    <a:ea typeface="宋体"/>
                    <a:cs typeface="Times New Roman"/>
                  </a:rPr>
                  <a:t>Y</a:t>
                </a:r>
                <a:r>
                  <a:rPr lang="zh-CN" sz="1600" b="1" kern="100" dirty="0">
                    <a:effectLst/>
                    <a:highlight>
                      <a:srgbClr val="74C8A6"/>
                    </a:highlight>
                    <a:ea typeface="楷体"/>
                    <a:cs typeface="Times New Roman"/>
                  </a:rPr>
                  <a:t>轴</a:t>
                </a:r>
                <a:endParaRPr lang="zh-CN" sz="1200" b="1" kern="100" dirty="0">
                  <a:effectLst/>
                  <a:highlight>
                    <a:srgbClr val="74C8A6"/>
                  </a:highlight>
                  <a:ea typeface="宋体"/>
                  <a:cs typeface="Times New Roman"/>
                </a:endParaRPr>
              </a:p>
            </p:txBody>
          </p:sp>
          <p:sp>
            <p:nvSpPr>
              <p:cNvPr id="15" name="文本框 136">
                <a:extLst>
                  <a:ext uri="{FF2B5EF4-FFF2-40B4-BE49-F238E27FC236}">
                    <a16:creationId xmlns:a16="http://schemas.microsoft.com/office/drawing/2014/main" id="{13D6924C-50F9-49C7-B3B7-11D9623ED17D}"/>
                  </a:ext>
                </a:extLst>
              </p:cNvPr>
              <p:cNvSpPr txBox="1"/>
              <p:nvPr/>
            </p:nvSpPr>
            <p:spPr>
              <a:xfrm>
                <a:off x="1733550" y="495300"/>
                <a:ext cx="494665" cy="32385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zh-CN" sz="1600" b="1" kern="100" dirty="0">
                    <a:effectLst/>
                    <a:highlight>
                      <a:srgbClr val="74C8A6"/>
                    </a:highlight>
                    <a:ea typeface="楷体"/>
                    <a:cs typeface="Times New Roman"/>
                  </a:rPr>
                  <a:t>增大</a:t>
                </a:r>
                <a:endParaRPr lang="zh-CN" sz="1200" b="1" kern="100" dirty="0">
                  <a:effectLst/>
                  <a:highlight>
                    <a:srgbClr val="74C8A6"/>
                  </a:highlight>
                  <a:ea typeface="宋体"/>
                  <a:cs typeface="Times New Roman"/>
                </a:endParaRPr>
              </a:p>
            </p:txBody>
          </p:sp>
          <p:sp>
            <p:nvSpPr>
              <p:cNvPr id="16" name="文本框 137">
                <a:extLst>
                  <a:ext uri="{FF2B5EF4-FFF2-40B4-BE49-F238E27FC236}">
                    <a16:creationId xmlns:a16="http://schemas.microsoft.com/office/drawing/2014/main" id="{81B34289-A7D7-4686-84CC-7CDC4D4685FB}"/>
                  </a:ext>
                </a:extLst>
              </p:cNvPr>
              <p:cNvSpPr txBox="1"/>
              <p:nvPr/>
            </p:nvSpPr>
            <p:spPr>
              <a:xfrm>
                <a:off x="466725" y="1143000"/>
                <a:ext cx="494665" cy="32385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p>
                <a:pPr algn="just">
                  <a:spcAft>
                    <a:spcPts val="0"/>
                  </a:spcAft>
                </a:pPr>
                <a:r>
                  <a:rPr lang="zh-CN" sz="1600" b="1" kern="100" dirty="0">
                    <a:effectLst/>
                    <a:highlight>
                      <a:srgbClr val="74C8A6"/>
                    </a:highlight>
                    <a:ea typeface="楷体"/>
                    <a:cs typeface="Times New Roman"/>
                  </a:rPr>
                  <a:t>增大</a:t>
                </a:r>
                <a:endParaRPr lang="zh-CN" sz="1200" b="1" kern="100" dirty="0">
                  <a:effectLst/>
                  <a:highlight>
                    <a:srgbClr val="74C8A6"/>
                  </a:highlight>
                  <a:ea typeface="宋体"/>
                  <a:cs typeface="Times New Roman"/>
                </a:endParaRPr>
              </a:p>
            </p:txBody>
          </p:sp>
        </p:grpSp>
        <p:sp>
          <p:nvSpPr>
            <p:cNvPr id="9" name="文本框 142">
              <a:extLst>
                <a:ext uri="{FF2B5EF4-FFF2-40B4-BE49-F238E27FC236}">
                  <a16:creationId xmlns:a16="http://schemas.microsoft.com/office/drawing/2014/main" id="{88693A44-064F-44CB-A8E3-33E33ED4BC12}"/>
                </a:ext>
              </a:extLst>
            </p:cNvPr>
            <p:cNvSpPr txBox="1"/>
            <p:nvPr/>
          </p:nvSpPr>
          <p:spPr>
            <a:xfrm>
              <a:off x="464589" y="1709167"/>
              <a:ext cx="1952626" cy="342900"/>
            </a:xfrm>
            <a:prstGeom prst="rect">
              <a:avLst/>
            </a:prstGeom>
            <a:solidFill>
              <a:srgbClr val="74C8A6"/>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600" b="1" kern="100" dirty="0">
                  <a:effectLst/>
                  <a:highlight>
                    <a:srgbClr val="74C8A6"/>
                  </a:highlight>
                  <a:ea typeface="楷体"/>
                  <a:cs typeface="Times New Roman"/>
                </a:rPr>
                <a:t>计算机屏幕坐标系</a:t>
              </a:r>
              <a:endParaRPr lang="zh-CN" sz="1200" b="1" kern="100" dirty="0">
                <a:effectLst/>
                <a:highlight>
                  <a:srgbClr val="74C8A6"/>
                </a:highlight>
                <a:ea typeface="宋体"/>
                <a:cs typeface="Times New Roman"/>
              </a:endParaRPr>
            </a:p>
          </p:txBody>
        </p:sp>
      </p:grpSp>
    </p:spTree>
    <p:extLst>
      <p:ext uri="{BB962C8B-B14F-4D97-AF65-F5344CB8AC3E}">
        <p14:creationId xmlns:p14="http://schemas.microsoft.com/office/powerpoint/2010/main" val="212317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组件介绍</a:t>
            </a:r>
          </a:p>
          <a:p>
            <a:endParaRPr lang="zh-CN" altLang="en-US" dirty="0"/>
          </a:p>
        </p:txBody>
      </p:sp>
      <p:pic>
        <p:nvPicPr>
          <p:cNvPr id="3" name="图片 2">
            <a:extLst>
              <a:ext uri="{FF2B5EF4-FFF2-40B4-BE49-F238E27FC236}">
                <a16:creationId xmlns:a16="http://schemas.microsoft.com/office/drawing/2014/main" id="{55119E0D-60B9-45BB-BB17-A68B0621B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489" y="-18662"/>
            <a:ext cx="1762125" cy="547578"/>
          </a:xfrm>
          <a:prstGeom prst="rect">
            <a:avLst/>
          </a:prstGeom>
        </p:spPr>
      </p:pic>
      <p:sp>
        <p:nvSpPr>
          <p:cNvPr id="5" name="文本框 4">
            <a:extLst>
              <a:ext uri="{FF2B5EF4-FFF2-40B4-BE49-F238E27FC236}">
                <a16:creationId xmlns:a16="http://schemas.microsoft.com/office/drawing/2014/main" id="{4EEB6A01-E56E-41BA-A562-5631A46D889F}"/>
              </a:ext>
            </a:extLst>
          </p:cNvPr>
          <p:cNvSpPr txBox="1"/>
          <p:nvPr/>
        </p:nvSpPr>
        <p:spPr>
          <a:xfrm>
            <a:off x="609600" y="1246972"/>
            <a:ext cx="2366282" cy="400110"/>
          </a:xfrm>
          <a:prstGeom prst="rect">
            <a:avLst/>
          </a:prstGeom>
          <a:noFill/>
        </p:spPr>
        <p:txBody>
          <a:bodyPr wrap="square" rtlCol="0">
            <a:spAutoFit/>
          </a:bodyPr>
          <a:lstStyle/>
          <a:p>
            <a:r>
              <a:rPr lang="zh-CN" altLang="en-US" sz="2000" b="1" dirty="0"/>
              <a:t>水平布局</a:t>
            </a:r>
          </a:p>
        </p:txBody>
      </p:sp>
      <p:sp>
        <p:nvSpPr>
          <p:cNvPr id="6" name="文本框 5">
            <a:extLst>
              <a:ext uri="{FF2B5EF4-FFF2-40B4-BE49-F238E27FC236}">
                <a16:creationId xmlns:a16="http://schemas.microsoft.com/office/drawing/2014/main" id="{D61023F7-7A3A-41F3-B686-9D09BC97B2D9}"/>
              </a:ext>
            </a:extLst>
          </p:cNvPr>
          <p:cNvSpPr txBox="1"/>
          <p:nvPr/>
        </p:nvSpPr>
        <p:spPr>
          <a:xfrm>
            <a:off x="690999" y="1864659"/>
            <a:ext cx="8523758" cy="70788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水平布局组件可以实现内部组件自左向右的水平排列，在垂直方向上居中对齐。如果希望内部组件自上而下排列，则需使用垂直布局组件。</a:t>
            </a:r>
          </a:p>
        </p:txBody>
      </p:sp>
      <p:sp>
        <p:nvSpPr>
          <p:cNvPr id="7" name="文本框 6">
            <a:extLst>
              <a:ext uri="{FF2B5EF4-FFF2-40B4-BE49-F238E27FC236}">
                <a16:creationId xmlns:a16="http://schemas.microsoft.com/office/drawing/2014/main" id="{0D074CC7-8DCC-4353-9276-672031A31E77}"/>
              </a:ext>
            </a:extLst>
          </p:cNvPr>
          <p:cNvSpPr txBox="1"/>
          <p:nvPr/>
        </p:nvSpPr>
        <p:spPr>
          <a:xfrm>
            <a:off x="599343" y="2867743"/>
            <a:ext cx="2366282" cy="400110"/>
          </a:xfrm>
          <a:prstGeom prst="rect">
            <a:avLst/>
          </a:prstGeom>
          <a:noFill/>
        </p:spPr>
        <p:txBody>
          <a:bodyPr wrap="square" rtlCol="0">
            <a:spAutoFit/>
          </a:bodyPr>
          <a:lstStyle/>
          <a:p>
            <a:r>
              <a:rPr lang="zh-CN" altLang="en-US" sz="2000" b="1" dirty="0"/>
              <a:t>滑动条</a:t>
            </a:r>
          </a:p>
        </p:txBody>
      </p:sp>
      <p:sp>
        <p:nvSpPr>
          <p:cNvPr id="8" name="文本框 7">
            <a:extLst>
              <a:ext uri="{FF2B5EF4-FFF2-40B4-BE49-F238E27FC236}">
                <a16:creationId xmlns:a16="http://schemas.microsoft.com/office/drawing/2014/main" id="{83337BCF-7C91-4267-9952-F74E95B074EE}"/>
              </a:ext>
            </a:extLst>
          </p:cNvPr>
          <p:cNvSpPr txBox="1"/>
          <p:nvPr/>
        </p:nvSpPr>
        <p:spPr>
          <a:xfrm>
            <a:off x="690999" y="3486538"/>
            <a:ext cx="8323733" cy="1631216"/>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滑动条由一个进度条和一个可拖动的滑块组成。</a:t>
            </a:r>
            <a:endParaRPr lang="en-US" altLang="zh-CN" sz="2000" dirty="0"/>
          </a:p>
          <a:p>
            <a:pPr marL="285750" indent="-285750">
              <a:buFont typeface="Arial" panose="020B0604020202020204" pitchFamily="34" charset="0"/>
              <a:buChar char="•"/>
            </a:pPr>
            <a:r>
              <a:rPr lang="zh-CN" altLang="en-US" sz="2000" dirty="0"/>
              <a:t>可以左右拖动滑块来设定滑块位置，拖动滑块将触发“位置变化”事件，并记录滑块位置。</a:t>
            </a:r>
            <a:endParaRPr lang="en-US" altLang="zh-CN" sz="2000" dirty="0"/>
          </a:p>
          <a:p>
            <a:pPr marL="285750" indent="-285750">
              <a:buFont typeface="Arial" panose="020B0604020202020204" pitchFamily="34" charset="0"/>
              <a:buChar char="•"/>
            </a:pPr>
            <a:r>
              <a:rPr lang="zh-CN" altLang="en-US" sz="2000" dirty="0"/>
              <a:t>滑块位置可以动态更新其他组件的某些属性，如改变输入框中文字的大小或球的半径等。</a:t>
            </a:r>
          </a:p>
        </p:txBody>
      </p:sp>
    </p:spTree>
    <p:extLst>
      <p:ext uri="{BB962C8B-B14F-4D97-AF65-F5344CB8AC3E}">
        <p14:creationId xmlns:p14="http://schemas.microsoft.com/office/powerpoint/2010/main" val="1496013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t>
            </a:r>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组件介绍</a:t>
            </a:r>
          </a:p>
          <a:p>
            <a:endParaRPr lang="zh-CN" altLang="en-US" dirty="0"/>
          </a:p>
        </p:txBody>
      </p:sp>
      <p:sp>
        <p:nvSpPr>
          <p:cNvPr id="3" name="文本框 2">
            <a:extLst>
              <a:ext uri="{FF2B5EF4-FFF2-40B4-BE49-F238E27FC236}">
                <a16:creationId xmlns:a16="http://schemas.microsoft.com/office/drawing/2014/main" id="{E274DC5F-6C85-4238-B980-966761556883}"/>
              </a:ext>
            </a:extLst>
          </p:cNvPr>
          <p:cNvSpPr txBox="1"/>
          <p:nvPr/>
        </p:nvSpPr>
        <p:spPr>
          <a:xfrm>
            <a:off x="553617" y="1200317"/>
            <a:ext cx="2366282" cy="400110"/>
          </a:xfrm>
          <a:prstGeom prst="rect">
            <a:avLst/>
          </a:prstGeom>
          <a:noFill/>
        </p:spPr>
        <p:txBody>
          <a:bodyPr wrap="square" rtlCol="0">
            <a:spAutoFit/>
          </a:bodyPr>
          <a:lstStyle/>
          <a:p>
            <a:r>
              <a:rPr lang="zh-CN" altLang="en-US" sz="2000" b="1" dirty="0"/>
              <a:t>照相机</a:t>
            </a:r>
          </a:p>
        </p:txBody>
      </p:sp>
      <p:sp>
        <p:nvSpPr>
          <p:cNvPr id="5" name="文本框 4">
            <a:extLst>
              <a:ext uri="{FF2B5EF4-FFF2-40B4-BE49-F238E27FC236}">
                <a16:creationId xmlns:a16="http://schemas.microsoft.com/office/drawing/2014/main" id="{AF653977-0FA8-47B9-8C70-E6951897CAB5}"/>
              </a:ext>
            </a:extLst>
          </p:cNvPr>
          <p:cNvSpPr txBox="1"/>
          <p:nvPr/>
        </p:nvSpPr>
        <p:spPr>
          <a:xfrm>
            <a:off x="635016" y="1818004"/>
            <a:ext cx="7904633"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照相机组件是非可视组件，可以使用设备上的照相机进行拍照。</a:t>
            </a:r>
            <a:endParaRPr lang="en-US" altLang="zh-CN" sz="2000" dirty="0"/>
          </a:p>
          <a:p>
            <a:pPr marL="285750" indent="-285750">
              <a:buFont typeface="Arial" panose="020B0604020202020204" pitchFamily="34" charset="0"/>
              <a:buChar char="•"/>
            </a:pPr>
            <a:r>
              <a:rPr lang="zh-CN" altLang="en-US" sz="2000" dirty="0"/>
              <a:t>拍照结束后将触发拍照完成事件，照片保存在设备中，其文件名将成为事件的参数。</a:t>
            </a:r>
            <a:endParaRPr lang="en-US" altLang="zh-CN" sz="2000" dirty="0"/>
          </a:p>
          <a:p>
            <a:pPr marL="285750" indent="-285750">
              <a:buFont typeface="Arial" panose="020B0604020202020204" pitchFamily="34" charset="0"/>
              <a:buChar char="•"/>
            </a:pPr>
            <a:r>
              <a:rPr lang="zh-CN" altLang="en-US" sz="2000" dirty="0"/>
              <a:t>该文件也可以作为某个图像组件的图片属性。</a:t>
            </a:r>
          </a:p>
        </p:txBody>
      </p:sp>
      <p:sp>
        <p:nvSpPr>
          <p:cNvPr id="6" name="文本框 5">
            <a:extLst>
              <a:ext uri="{FF2B5EF4-FFF2-40B4-BE49-F238E27FC236}">
                <a16:creationId xmlns:a16="http://schemas.microsoft.com/office/drawing/2014/main" id="{06A1F6B1-AC2A-4317-8852-7CB3A74BD778}"/>
              </a:ext>
            </a:extLst>
          </p:cNvPr>
          <p:cNvSpPr txBox="1"/>
          <p:nvPr/>
        </p:nvSpPr>
        <p:spPr>
          <a:xfrm>
            <a:off x="543360" y="3375086"/>
            <a:ext cx="2366282" cy="400110"/>
          </a:xfrm>
          <a:prstGeom prst="rect">
            <a:avLst/>
          </a:prstGeom>
          <a:noFill/>
        </p:spPr>
        <p:txBody>
          <a:bodyPr wrap="square" rtlCol="0">
            <a:spAutoFit/>
          </a:bodyPr>
          <a:lstStyle/>
          <a:p>
            <a:r>
              <a:rPr lang="zh-CN" altLang="en-US" sz="2000" b="1" dirty="0"/>
              <a:t>计时器</a:t>
            </a:r>
          </a:p>
        </p:txBody>
      </p:sp>
      <p:sp>
        <p:nvSpPr>
          <p:cNvPr id="7" name="文本框 6">
            <a:extLst>
              <a:ext uri="{FF2B5EF4-FFF2-40B4-BE49-F238E27FC236}">
                <a16:creationId xmlns:a16="http://schemas.microsoft.com/office/drawing/2014/main" id="{4180EA17-3846-4F33-B2C1-2860B2B27B58}"/>
              </a:ext>
            </a:extLst>
          </p:cNvPr>
          <p:cNvSpPr txBox="1"/>
          <p:nvPr/>
        </p:nvSpPr>
        <p:spPr>
          <a:xfrm>
            <a:off x="635016" y="3993881"/>
            <a:ext cx="8323733"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可用于创建计时器的非可视组件，以固定的时间间隔发出信号来触发事件</a:t>
            </a:r>
            <a:endParaRPr lang="en-US" altLang="zh-CN" sz="2000" dirty="0"/>
          </a:p>
          <a:p>
            <a:pPr marL="285750" indent="-285750">
              <a:buFont typeface="Arial" panose="020B0604020202020204" pitchFamily="34" charset="0"/>
              <a:buChar char="•"/>
            </a:pPr>
            <a:r>
              <a:rPr lang="zh-CN" altLang="en-US" sz="2000" dirty="0"/>
              <a:t>也可以实现各种时间单位</a:t>
            </a:r>
            <a:r>
              <a:rPr lang="en-US" altLang="zh-CN" sz="2000" dirty="0"/>
              <a:t>(</a:t>
            </a:r>
            <a:r>
              <a:rPr lang="zh-CN" altLang="en-US" sz="2000" dirty="0"/>
              <a:t>年、月、日、时、周</a:t>
            </a:r>
            <a:r>
              <a:rPr lang="en-US" altLang="zh-CN" sz="2000" dirty="0"/>
              <a:t>)</a:t>
            </a:r>
            <a:r>
              <a:rPr lang="zh-CN" altLang="en-US" sz="2000" dirty="0"/>
              <a:t>之间的转换和处理。</a:t>
            </a:r>
          </a:p>
        </p:txBody>
      </p:sp>
      <p:sp>
        <p:nvSpPr>
          <p:cNvPr id="8" name="文本框 7">
            <a:extLst>
              <a:ext uri="{FF2B5EF4-FFF2-40B4-BE49-F238E27FC236}">
                <a16:creationId xmlns:a16="http://schemas.microsoft.com/office/drawing/2014/main" id="{9B91181B-D73F-4CCB-AFAF-F5FE4A1BBAEA}"/>
              </a:ext>
            </a:extLst>
          </p:cNvPr>
          <p:cNvSpPr txBox="1"/>
          <p:nvPr/>
        </p:nvSpPr>
        <p:spPr>
          <a:xfrm>
            <a:off x="635016" y="5326994"/>
            <a:ext cx="8018933" cy="400110"/>
          </a:xfrm>
          <a:prstGeom prst="rect">
            <a:avLst/>
          </a:prstGeom>
          <a:noFill/>
        </p:spPr>
        <p:txBody>
          <a:bodyPr wrap="square" rtlCol="0">
            <a:spAutoFit/>
          </a:bodyPr>
          <a:lstStyle/>
          <a:p>
            <a:r>
              <a:rPr lang="zh-CN" altLang="en-US" sz="2000" dirty="0"/>
              <a:t>多动手实践！具体的功能可以到逻辑设计里面点击对应的组件查看！</a:t>
            </a:r>
          </a:p>
        </p:txBody>
      </p:sp>
    </p:spTree>
    <p:extLst>
      <p:ext uri="{BB962C8B-B14F-4D97-AF65-F5344CB8AC3E}">
        <p14:creationId xmlns:p14="http://schemas.microsoft.com/office/powerpoint/2010/main" val="353855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8E65A08-45BC-4980-9A97-FB2DFBEB45EF}"/>
              </a:ext>
            </a:extLst>
          </p:cNvPr>
          <p:cNvSpPr>
            <a:spLocks noGrp="1"/>
          </p:cNvSpPr>
          <p:nvPr>
            <p:ph type="body" sz="quarter" idx="10"/>
          </p:nvPr>
        </p:nvSpPr>
        <p:spPr/>
        <p:txBody>
          <a:bodyPr/>
          <a:lstStyle/>
          <a:p>
            <a:r>
              <a:rPr lang="en-US" altLang="zh-CN" dirty="0"/>
              <a:t>4</a:t>
            </a:r>
            <a:endParaRPr lang="zh-CN" altLang="en-US" dirty="0"/>
          </a:p>
        </p:txBody>
      </p:sp>
      <p:sp>
        <p:nvSpPr>
          <p:cNvPr id="5" name="文本占位符 4">
            <a:extLst>
              <a:ext uri="{FF2B5EF4-FFF2-40B4-BE49-F238E27FC236}">
                <a16:creationId xmlns:a16="http://schemas.microsoft.com/office/drawing/2014/main" id="{E9A71BBB-CADC-453C-B73C-C3DD5C0355B6}"/>
              </a:ext>
            </a:extLst>
          </p:cNvPr>
          <p:cNvSpPr>
            <a:spLocks noGrp="1"/>
          </p:cNvSpPr>
          <p:nvPr>
            <p:ph type="body" sz="quarter" idx="11"/>
          </p:nvPr>
        </p:nvSpPr>
        <p:spPr/>
        <p:txBody>
          <a:bodyPr/>
          <a:lstStyle/>
          <a:p>
            <a:r>
              <a:rPr lang="zh-CN" altLang="en-US" dirty="0"/>
              <a:t>逻辑设计</a:t>
            </a:r>
          </a:p>
        </p:txBody>
      </p:sp>
    </p:spTree>
    <p:extLst>
      <p:ext uri="{BB962C8B-B14F-4D97-AF65-F5344CB8AC3E}">
        <p14:creationId xmlns:p14="http://schemas.microsoft.com/office/powerpoint/2010/main" val="337904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逻辑设计</a:t>
            </a:r>
          </a:p>
        </p:txBody>
      </p:sp>
      <p:grpSp>
        <p:nvGrpSpPr>
          <p:cNvPr id="11" name="组合 10">
            <a:extLst>
              <a:ext uri="{FF2B5EF4-FFF2-40B4-BE49-F238E27FC236}">
                <a16:creationId xmlns:a16="http://schemas.microsoft.com/office/drawing/2014/main" id="{B30B19CB-FDFD-49BF-9637-626699ADEF94}"/>
              </a:ext>
            </a:extLst>
          </p:cNvPr>
          <p:cNvGrpSpPr/>
          <p:nvPr/>
        </p:nvGrpSpPr>
        <p:grpSpPr>
          <a:xfrm>
            <a:off x="783547" y="1407681"/>
            <a:ext cx="4066937" cy="934098"/>
            <a:chOff x="5082573" y="2168494"/>
            <a:chExt cx="3029327" cy="934098"/>
          </a:xfrm>
        </p:grpSpPr>
        <p:sp>
          <p:nvSpPr>
            <p:cNvPr id="12" name="矩形 11">
              <a:extLst>
                <a:ext uri="{FF2B5EF4-FFF2-40B4-BE49-F238E27FC236}">
                  <a16:creationId xmlns:a16="http://schemas.microsoft.com/office/drawing/2014/main" id="{D8EB1F99-5154-4804-A913-952882712428}"/>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3" name="文本框 12">
              <a:extLst>
                <a:ext uri="{FF2B5EF4-FFF2-40B4-BE49-F238E27FC236}">
                  <a16:creationId xmlns:a16="http://schemas.microsoft.com/office/drawing/2014/main" id="{4209E12F-7F0A-4BC8-9702-B183E6C86DFF}"/>
                </a:ext>
              </a:extLst>
            </p:cNvPr>
            <p:cNvSpPr txBox="1"/>
            <p:nvPr/>
          </p:nvSpPr>
          <p:spPr>
            <a:xfrm>
              <a:off x="5234225" y="2196439"/>
              <a:ext cx="1723549"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画圆（点）</a:t>
              </a:r>
            </a:p>
          </p:txBody>
        </p:sp>
        <p:sp>
          <p:nvSpPr>
            <p:cNvPr id="14" name="文本框 13">
              <a:extLst>
                <a:ext uri="{FF2B5EF4-FFF2-40B4-BE49-F238E27FC236}">
                  <a16:creationId xmlns:a16="http://schemas.microsoft.com/office/drawing/2014/main" id="{F53C6463-1CD7-47C0-B0D1-8CFBFCC6A7D2}"/>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grpSp>
        <p:nvGrpSpPr>
          <p:cNvPr id="15" name="组合 14">
            <a:extLst>
              <a:ext uri="{FF2B5EF4-FFF2-40B4-BE49-F238E27FC236}">
                <a16:creationId xmlns:a16="http://schemas.microsoft.com/office/drawing/2014/main" id="{7171E623-5B01-4A76-8477-6E5B8F9A6E49}"/>
              </a:ext>
            </a:extLst>
          </p:cNvPr>
          <p:cNvGrpSpPr/>
          <p:nvPr/>
        </p:nvGrpSpPr>
        <p:grpSpPr>
          <a:xfrm>
            <a:off x="6737506" y="1407681"/>
            <a:ext cx="3867902" cy="934098"/>
            <a:chOff x="5082573" y="2168494"/>
            <a:chExt cx="3740802" cy="934098"/>
          </a:xfrm>
        </p:grpSpPr>
        <p:sp>
          <p:nvSpPr>
            <p:cNvPr id="16" name="矩形 15">
              <a:extLst>
                <a:ext uri="{FF2B5EF4-FFF2-40B4-BE49-F238E27FC236}">
                  <a16:creationId xmlns:a16="http://schemas.microsoft.com/office/drawing/2014/main" id="{A4E93C40-B73F-4C49-9450-6A609FC2AB38}"/>
                </a:ext>
              </a:extLst>
            </p:cNvPr>
            <p:cNvSpPr/>
            <p:nvPr/>
          </p:nvSpPr>
          <p:spPr>
            <a:xfrm>
              <a:off x="5082573" y="2168494"/>
              <a:ext cx="3740802" cy="517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7" name="文本框 16">
              <a:extLst>
                <a:ext uri="{FF2B5EF4-FFF2-40B4-BE49-F238E27FC236}">
                  <a16:creationId xmlns:a16="http://schemas.microsoft.com/office/drawing/2014/main" id="{721636FD-CCE8-46D9-AC5F-CD33678BB775}"/>
                </a:ext>
              </a:extLst>
            </p:cNvPr>
            <p:cNvSpPr txBox="1"/>
            <p:nvPr/>
          </p:nvSpPr>
          <p:spPr>
            <a:xfrm>
              <a:off x="5234225" y="2196439"/>
              <a:ext cx="800219"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画线</a:t>
              </a:r>
            </a:p>
          </p:txBody>
        </p:sp>
        <p:sp>
          <p:nvSpPr>
            <p:cNvPr id="18" name="文本框 17">
              <a:extLst>
                <a:ext uri="{FF2B5EF4-FFF2-40B4-BE49-F238E27FC236}">
                  <a16:creationId xmlns:a16="http://schemas.microsoft.com/office/drawing/2014/main" id="{A588FDEC-322B-4E1B-9D2B-C3DE2000BC73}"/>
                </a:ext>
              </a:extLst>
            </p:cNvPr>
            <p:cNvSpPr txBox="1"/>
            <p:nvPr/>
          </p:nvSpPr>
          <p:spPr>
            <a:xfrm>
              <a:off x="5234224"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9" name="文本框 18">
            <a:extLst>
              <a:ext uri="{FF2B5EF4-FFF2-40B4-BE49-F238E27FC236}">
                <a16:creationId xmlns:a16="http://schemas.microsoft.com/office/drawing/2014/main" id="{1E6BB108-DBA1-48FE-89AF-77DEABB2E684}"/>
              </a:ext>
            </a:extLst>
          </p:cNvPr>
          <p:cNvSpPr txBox="1"/>
          <p:nvPr/>
        </p:nvSpPr>
        <p:spPr>
          <a:xfrm>
            <a:off x="763031" y="4164755"/>
            <a:ext cx="4175002" cy="1754326"/>
          </a:xfrm>
          <a:prstGeom prst="rect">
            <a:avLst/>
          </a:prstGeom>
          <a:noFill/>
        </p:spPr>
        <p:txBody>
          <a:bodyPr wrap="square" rtlCol="0">
            <a:spAutoFit/>
          </a:bodyPr>
          <a:lstStyle/>
          <a:p>
            <a:r>
              <a:rPr lang="zh-CN" altLang="en-US" dirty="0"/>
              <a:t>进入逻辑设计，点击画布</a:t>
            </a:r>
            <a:r>
              <a:rPr lang="en-US" altLang="zh-CN" dirty="0"/>
              <a:t>1</a:t>
            </a:r>
            <a:r>
              <a:rPr lang="zh-CN" altLang="en-US" dirty="0"/>
              <a:t>，将上面的两个功能块拖出来组合在一起。当画布被触碰时会检测到触碰的</a:t>
            </a:r>
            <a:r>
              <a:rPr lang="en-US" altLang="zh-CN" dirty="0"/>
              <a:t>X,Y</a:t>
            </a:r>
            <a:r>
              <a:rPr lang="zh-CN" altLang="en-US" dirty="0"/>
              <a:t>坐标。</a:t>
            </a:r>
            <a:endParaRPr lang="en-US" altLang="zh-CN" dirty="0"/>
          </a:p>
          <a:p>
            <a:r>
              <a:rPr lang="en-US" altLang="zh-CN" dirty="0"/>
              <a:t>X</a:t>
            </a:r>
            <a:r>
              <a:rPr lang="zh-CN" altLang="en-US" dirty="0"/>
              <a:t>坐标、</a:t>
            </a:r>
            <a:r>
              <a:rPr lang="en-US" altLang="zh-CN" dirty="0"/>
              <a:t>Y</a:t>
            </a:r>
            <a:r>
              <a:rPr lang="zh-CN" altLang="en-US" dirty="0"/>
              <a:t>坐标如何获取呢？把鼠标放在上面的“</a:t>
            </a:r>
            <a:r>
              <a:rPr lang="en-US" altLang="zh-CN" dirty="0"/>
              <a:t>x</a:t>
            </a:r>
            <a:r>
              <a:rPr lang="zh-CN" altLang="en-US" dirty="0"/>
              <a:t>坐标”上面你就知道答案了！拖出来即可！</a:t>
            </a:r>
            <a:endParaRPr lang="en-US" altLang="zh-CN" dirty="0"/>
          </a:p>
        </p:txBody>
      </p:sp>
      <p:pic>
        <p:nvPicPr>
          <p:cNvPr id="20" name="图片 19">
            <a:extLst>
              <a:ext uri="{FF2B5EF4-FFF2-40B4-BE49-F238E27FC236}">
                <a16:creationId xmlns:a16="http://schemas.microsoft.com/office/drawing/2014/main" id="{80106AF0-17E1-49C0-994B-FE9B41688F57}"/>
              </a:ext>
            </a:extLst>
          </p:cNvPr>
          <p:cNvPicPr>
            <a:picLocks noChangeAspect="1"/>
          </p:cNvPicPr>
          <p:nvPr/>
        </p:nvPicPr>
        <p:blipFill>
          <a:blip r:embed="rId2"/>
          <a:stretch>
            <a:fillRect/>
          </a:stretch>
        </p:blipFill>
        <p:spPr>
          <a:xfrm>
            <a:off x="801852" y="1942494"/>
            <a:ext cx="4260760" cy="1982112"/>
          </a:xfrm>
          <a:prstGeom prst="rect">
            <a:avLst/>
          </a:prstGeom>
        </p:spPr>
      </p:pic>
      <p:sp>
        <p:nvSpPr>
          <p:cNvPr id="21" name="文本框 20">
            <a:extLst>
              <a:ext uri="{FF2B5EF4-FFF2-40B4-BE49-F238E27FC236}">
                <a16:creationId xmlns:a16="http://schemas.microsoft.com/office/drawing/2014/main" id="{27053D5A-8C56-4FC1-AEEB-3B5ADA4B4F67}"/>
              </a:ext>
            </a:extLst>
          </p:cNvPr>
          <p:cNvSpPr txBox="1"/>
          <p:nvPr/>
        </p:nvSpPr>
        <p:spPr>
          <a:xfrm>
            <a:off x="6644448" y="4164755"/>
            <a:ext cx="4314825" cy="923330"/>
          </a:xfrm>
          <a:prstGeom prst="rect">
            <a:avLst/>
          </a:prstGeom>
          <a:noFill/>
        </p:spPr>
        <p:txBody>
          <a:bodyPr wrap="square" rtlCol="0">
            <a:spAutoFit/>
          </a:bodyPr>
          <a:lstStyle/>
          <a:p>
            <a:r>
              <a:rPr lang="zh-CN" altLang="en-US" dirty="0"/>
              <a:t>画线同样有功能块。上面的画线是“曲线”</a:t>
            </a:r>
            <a:r>
              <a:rPr lang="en-US" altLang="zh-CN" dirty="0"/>
              <a:t>,</a:t>
            </a:r>
            <a:r>
              <a:rPr lang="zh-CN" altLang="en-US" dirty="0"/>
              <a:t>要想画直线需要将“前点坐标”换成“起点坐标”。</a:t>
            </a:r>
          </a:p>
        </p:txBody>
      </p:sp>
      <p:pic>
        <p:nvPicPr>
          <p:cNvPr id="22" name="图片 21">
            <a:extLst>
              <a:ext uri="{FF2B5EF4-FFF2-40B4-BE49-F238E27FC236}">
                <a16:creationId xmlns:a16="http://schemas.microsoft.com/office/drawing/2014/main" id="{DE987244-028F-4B16-BABE-6F412BA31AB6}"/>
              </a:ext>
            </a:extLst>
          </p:cNvPr>
          <p:cNvPicPr>
            <a:picLocks noChangeAspect="1"/>
          </p:cNvPicPr>
          <p:nvPr/>
        </p:nvPicPr>
        <p:blipFill>
          <a:blip r:embed="rId3"/>
          <a:stretch>
            <a:fillRect/>
          </a:stretch>
        </p:blipFill>
        <p:spPr>
          <a:xfrm>
            <a:off x="6737506" y="1897291"/>
            <a:ext cx="5114173" cy="2197826"/>
          </a:xfrm>
          <a:prstGeom prst="rect">
            <a:avLst/>
          </a:prstGeom>
        </p:spPr>
      </p:pic>
    </p:spTree>
    <p:extLst>
      <p:ext uri="{BB962C8B-B14F-4D97-AF65-F5344CB8AC3E}">
        <p14:creationId xmlns:p14="http://schemas.microsoft.com/office/powerpoint/2010/main" val="337365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9929682-F81A-4E14-9D44-B908070B8AC7}"/>
              </a:ext>
            </a:extLst>
          </p:cNvPr>
          <p:cNvSpPr>
            <a:spLocks noGrp="1"/>
          </p:cNvSpPr>
          <p:nvPr>
            <p:ph type="body" sz="quarter" idx="10"/>
          </p:nvPr>
        </p:nvSpPr>
        <p:spPr/>
        <p:txBody>
          <a:bodyPr/>
          <a:lstStyle/>
          <a:p>
            <a:r>
              <a:rPr lang="en-US" altLang="zh-CN" dirty="0"/>
              <a:t>Part1 </a:t>
            </a:r>
            <a:r>
              <a:rPr lang="zh-CN" altLang="en-US" dirty="0"/>
              <a:t>课程目标</a:t>
            </a:r>
          </a:p>
        </p:txBody>
      </p:sp>
      <p:sp>
        <p:nvSpPr>
          <p:cNvPr id="3" name="文本占位符 2">
            <a:extLst>
              <a:ext uri="{FF2B5EF4-FFF2-40B4-BE49-F238E27FC236}">
                <a16:creationId xmlns:a16="http://schemas.microsoft.com/office/drawing/2014/main" id="{35738915-A073-4926-86EB-D8708DEBAEC7}"/>
              </a:ext>
            </a:extLst>
          </p:cNvPr>
          <p:cNvSpPr>
            <a:spLocks noGrp="1"/>
          </p:cNvSpPr>
          <p:nvPr>
            <p:ph type="body" sz="quarter" idx="11"/>
          </p:nvPr>
        </p:nvSpPr>
        <p:spPr/>
        <p:txBody>
          <a:bodyPr/>
          <a:lstStyle/>
          <a:p>
            <a:r>
              <a:rPr lang="en-US" altLang="zh-CN" dirty="0"/>
              <a:t>Part3 </a:t>
            </a:r>
            <a:r>
              <a:rPr lang="zh-CN" altLang="en-US" dirty="0"/>
              <a:t>组件设计</a:t>
            </a:r>
          </a:p>
        </p:txBody>
      </p:sp>
      <p:sp>
        <p:nvSpPr>
          <p:cNvPr id="4" name="文本占位符 3">
            <a:extLst>
              <a:ext uri="{FF2B5EF4-FFF2-40B4-BE49-F238E27FC236}">
                <a16:creationId xmlns:a16="http://schemas.microsoft.com/office/drawing/2014/main" id="{8D2BA59C-26B8-4946-AB8F-E03416510733}"/>
              </a:ext>
            </a:extLst>
          </p:cNvPr>
          <p:cNvSpPr>
            <a:spLocks noGrp="1"/>
          </p:cNvSpPr>
          <p:nvPr>
            <p:ph type="body" sz="quarter" idx="12"/>
          </p:nvPr>
        </p:nvSpPr>
        <p:spPr/>
        <p:txBody>
          <a:bodyPr/>
          <a:lstStyle/>
          <a:p>
            <a:r>
              <a:rPr lang="en-US" altLang="zh-CN" dirty="0"/>
              <a:t>Part5 </a:t>
            </a:r>
            <a:r>
              <a:rPr lang="zh-CN" altLang="en-US" dirty="0"/>
              <a:t>课堂小练</a:t>
            </a:r>
          </a:p>
        </p:txBody>
      </p:sp>
      <p:sp>
        <p:nvSpPr>
          <p:cNvPr id="5" name="文本占位符 4">
            <a:extLst>
              <a:ext uri="{FF2B5EF4-FFF2-40B4-BE49-F238E27FC236}">
                <a16:creationId xmlns:a16="http://schemas.microsoft.com/office/drawing/2014/main" id="{92DC0988-9B1C-4A4F-8501-D850CD8C3C61}"/>
              </a:ext>
            </a:extLst>
          </p:cNvPr>
          <p:cNvSpPr>
            <a:spLocks noGrp="1"/>
          </p:cNvSpPr>
          <p:nvPr>
            <p:ph type="body" sz="quarter" idx="13"/>
          </p:nvPr>
        </p:nvSpPr>
        <p:spPr/>
        <p:txBody>
          <a:bodyPr/>
          <a:lstStyle/>
          <a:p>
            <a:r>
              <a:rPr lang="en-US" altLang="zh-CN" dirty="0"/>
              <a:t>Part2 </a:t>
            </a:r>
            <a:r>
              <a:rPr lang="zh-CN" altLang="en-US" dirty="0"/>
              <a:t>游戏展示</a:t>
            </a:r>
          </a:p>
        </p:txBody>
      </p:sp>
      <p:sp>
        <p:nvSpPr>
          <p:cNvPr id="6" name="文本占位符 5">
            <a:extLst>
              <a:ext uri="{FF2B5EF4-FFF2-40B4-BE49-F238E27FC236}">
                <a16:creationId xmlns:a16="http://schemas.microsoft.com/office/drawing/2014/main" id="{8215BDAC-65F3-428E-9635-D2BA35082FCB}"/>
              </a:ext>
            </a:extLst>
          </p:cNvPr>
          <p:cNvSpPr>
            <a:spLocks noGrp="1"/>
          </p:cNvSpPr>
          <p:nvPr>
            <p:ph type="body" sz="quarter" idx="14"/>
          </p:nvPr>
        </p:nvSpPr>
        <p:spPr/>
        <p:txBody>
          <a:bodyPr/>
          <a:lstStyle/>
          <a:p>
            <a:r>
              <a:rPr lang="en-US" altLang="zh-CN" dirty="0"/>
              <a:t>Part4 </a:t>
            </a:r>
            <a:r>
              <a:rPr lang="zh-CN" altLang="en-US" dirty="0"/>
              <a:t>逻辑设计</a:t>
            </a:r>
          </a:p>
        </p:txBody>
      </p:sp>
    </p:spTree>
    <p:extLst>
      <p:ext uri="{BB962C8B-B14F-4D97-AF65-F5344CB8AC3E}">
        <p14:creationId xmlns:p14="http://schemas.microsoft.com/office/powerpoint/2010/main" val="2503719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逻辑设计</a:t>
            </a:r>
          </a:p>
        </p:txBody>
      </p:sp>
      <p:sp>
        <p:nvSpPr>
          <p:cNvPr id="3" name="文本框 2">
            <a:extLst>
              <a:ext uri="{FF2B5EF4-FFF2-40B4-BE49-F238E27FC236}">
                <a16:creationId xmlns:a16="http://schemas.microsoft.com/office/drawing/2014/main" id="{72FC30B4-1B3D-4B10-A560-EBBED7F6AC41}"/>
              </a:ext>
            </a:extLst>
          </p:cNvPr>
          <p:cNvSpPr txBox="1"/>
          <p:nvPr/>
        </p:nvSpPr>
        <p:spPr>
          <a:xfrm>
            <a:off x="1049152" y="1319543"/>
            <a:ext cx="2028825" cy="400110"/>
          </a:xfrm>
          <a:prstGeom prst="rect">
            <a:avLst/>
          </a:prstGeom>
          <a:noFill/>
        </p:spPr>
        <p:txBody>
          <a:bodyPr wrap="square" rtlCol="0">
            <a:spAutoFit/>
          </a:bodyPr>
          <a:lstStyle/>
          <a:p>
            <a:r>
              <a:rPr lang="en-US" altLang="zh-CN" sz="2000" b="1" dirty="0"/>
              <a:t>RGB</a:t>
            </a:r>
            <a:r>
              <a:rPr lang="zh-CN" altLang="en-US" sz="2000" b="1" dirty="0"/>
              <a:t>模式介绍</a:t>
            </a:r>
          </a:p>
        </p:txBody>
      </p:sp>
      <p:pic>
        <p:nvPicPr>
          <p:cNvPr id="5" name="Picture 2">
            <a:extLst>
              <a:ext uri="{FF2B5EF4-FFF2-40B4-BE49-F238E27FC236}">
                <a16:creationId xmlns:a16="http://schemas.microsoft.com/office/drawing/2014/main" id="{31D1E034-0814-4716-B5C8-6D465B087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52" y="2262224"/>
            <a:ext cx="3276233" cy="327623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A5A52C7-B857-4B99-A38F-27507505ABB2}"/>
              </a:ext>
            </a:extLst>
          </p:cNvPr>
          <p:cNvSpPr/>
          <p:nvPr/>
        </p:nvSpPr>
        <p:spPr>
          <a:xfrm>
            <a:off x="5278791" y="2371642"/>
            <a:ext cx="6153150" cy="2862322"/>
          </a:xfrm>
          <a:prstGeom prst="rect">
            <a:avLst/>
          </a:prstGeom>
        </p:spPr>
        <p:txBody>
          <a:bodyPr wrap="square">
            <a:spAutoFit/>
          </a:bodyPr>
          <a:lstStyle/>
          <a:p>
            <a:r>
              <a:rPr lang="zh-CN" altLang="en-US" sz="2000" dirty="0"/>
              <a:t>从左边的图可以看到各种颜色可以由红绿蓝三种颜色合成，当红、绿、蓝的混合比例不一样就会产生不一样的颜色，这就是</a:t>
            </a:r>
            <a:r>
              <a:rPr lang="en-US" altLang="zh-CN" sz="2000" dirty="0"/>
              <a:t>RGB</a:t>
            </a:r>
            <a:r>
              <a:rPr lang="zh-CN" altLang="en-US" sz="2000" dirty="0"/>
              <a:t>模式</a:t>
            </a:r>
            <a:endParaRPr lang="en-US" altLang="zh-CN" sz="2000" dirty="0"/>
          </a:p>
          <a:p>
            <a:pPr marL="342900" indent="-342900">
              <a:buFont typeface="Arial" panose="020B0604020202020204" pitchFamily="34" charset="0"/>
              <a:buChar char="•"/>
            </a:pPr>
            <a:r>
              <a:rPr lang="en-US" altLang="zh-CN" sz="2000" dirty="0"/>
              <a:t>RGB</a:t>
            </a:r>
            <a:r>
              <a:rPr lang="zh-CN" altLang="en-US" sz="2000" dirty="0"/>
              <a:t>色彩就是常说的三原色。</a:t>
            </a:r>
            <a:r>
              <a:rPr lang="en-US" altLang="zh-CN" sz="2000" dirty="0"/>
              <a:t>R</a:t>
            </a:r>
            <a:r>
              <a:rPr lang="zh-CN" altLang="en-US" sz="2000" dirty="0"/>
              <a:t>代表</a:t>
            </a:r>
            <a:r>
              <a:rPr lang="en-US" altLang="zh-CN" sz="2000" dirty="0"/>
              <a:t>Red</a:t>
            </a:r>
            <a:r>
              <a:rPr lang="zh-CN" altLang="en-US" sz="2000" dirty="0"/>
              <a:t>（红色），</a:t>
            </a:r>
            <a:r>
              <a:rPr lang="en-US" altLang="zh-CN" sz="2000" dirty="0"/>
              <a:t>G</a:t>
            </a:r>
            <a:r>
              <a:rPr lang="zh-CN" altLang="en-US" sz="2000" dirty="0"/>
              <a:t>代表</a:t>
            </a:r>
            <a:r>
              <a:rPr lang="en-US" altLang="zh-CN" sz="2000" dirty="0"/>
              <a:t>Green</a:t>
            </a:r>
            <a:r>
              <a:rPr lang="zh-CN" altLang="en-US" sz="2000" dirty="0"/>
              <a:t>（绿色），</a:t>
            </a:r>
            <a:r>
              <a:rPr lang="en-US" altLang="zh-CN" sz="2000" dirty="0"/>
              <a:t>B</a:t>
            </a:r>
            <a:r>
              <a:rPr lang="zh-CN" altLang="en-US" sz="2000" dirty="0"/>
              <a:t>代表</a:t>
            </a:r>
            <a:r>
              <a:rPr lang="en-US" altLang="zh-CN" sz="2000" dirty="0"/>
              <a:t>Blue</a:t>
            </a:r>
            <a:r>
              <a:rPr lang="zh-CN" altLang="en-US" sz="2000" dirty="0"/>
              <a:t>（蓝色）。</a:t>
            </a:r>
            <a:endParaRPr lang="en-US" altLang="zh-CN" sz="2000" dirty="0"/>
          </a:p>
          <a:p>
            <a:pPr marL="342900" indent="-342900">
              <a:buFont typeface="Arial" panose="020B0604020202020204" pitchFamily="34" charset="0"/>
              <a:buChar char="•"/>
            </a:pPr>
            <a:r>
              <a:rPr lang="zh-CN" altLang="en-US" sz="2000" dirty="0"/>
              <a:t>自然界中肉眼所能看到的任何色彩都可以由这三种色彩混合叠加而成。</a:t>
            </a:r>
            <a:endParaRPr lang="en-US" altLang="zh-CN" sz="2000" dirty="0"/>
          </a:p>
          <a:p>
            <a:pPr marL="342900" indent="-342900">
              <a:buFont typeface="Arial" panose="020B0604020202020204" pitchFamily="34" charset="0"/>
              <a:buChar char="•"/>
            </a:pPr>
            <a:r>
              <a:rPr lang="zh-CN" altLang="en-US" sz="2000" dirty="0"/>
              <a:t>通过设置</a:t>
            </a:r>
            <a:r>
              <a:rPr lang="en-US" altLang="zh-CN" sz="2000" dirty="0"/>
              <a:t>R</a:t>
            </a:r>
            <a:r>
              <a:rPr lang="zh-CN" altLang="en-US" sz="2000" dirty="0"/>
              <a:t>、</a:t>
            </a:r>
            <a:r>
              <a:rPr lang="en-US" altLang="zh-CN" sz="2000" dirty="0"/>
              <a:t>G</a:t>
            </a:r>
            <a:r>
              <a:rPr lang="zh-CN" altLang="en-US" sz="2000" dirty="0"/>
              <a:t>、</a:t>
            </a:r>
            <a:r>
              <a:rPr lang="en-US" altLang="zh-CN" sz="2000" dirty="0"/>
              <a:t>B</a:t>
            </a:r>
            <a:r>
              <a:rPr lang="zh-CN" altLang="en-US" sz="2000" dirty="0"/>
              <a:t>各自的值</a:t>
            </a:r>
            <a:r>
              <a:rPr lang="en-US" altLang="zh-CN" sz="2000" dirty="0"/>
              <a:t>(0-255)</a:t>
            </a:r>
            <a:r>
              <a:rPr lang="zh-CN" altLang="en-US" sz="2000" dirty="0"/>
              <a:t>达到改变颜色的目的。</a:t>
            </a:r>
          </a:p>
        </p:txBody>
      </p:sp>
    </p:spTree>
    <p:extLst>
      <p:ext uri="{BB962C8B-B14F-4D97-AF65-F5344CB8AC3E}">
        <p14:creationId xmlns:p14="http://schemas.microsoft.com/office/powerpoint/2010/main" val="20264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逻辑设计</a:t>
            </a:r>
          </a:p>
        </p:txBody>
      </p:sp>
      <p:grpSp>
        <p:nvGrpSpPr>
          <p:cNvPr id="3" name="组合 2">
            <a:extLst>
              <a:ext uri="{FF2B5EF4-FFF2-40B4-BE49-F238E27FC236}">
                <a16:creationId xmlns:a16="http://schemas.microsoft.com/office/drawing/2014/main" id="{6DB3BBA2-6E69-43BE-AF1B-6A7D991624EA}"/>
              </a:ext>
            </a:extLst>
          </p:cNvPr>
          <p:cNvGrpSpPr/>
          <p:nvPr/>
        </p:nvGrpSpPr>
        <p:grpSpPr>
          <a:xfrm>
            <a:off x="755552" y="1519651"/>
            <a:ext cx="3450468" cy="934098"/>
            <a:chOff x="5082573" y="2168494"/>
            <a:chExt cx="3029327" cy="934098"/>
          </a:xfrm>
        </p:grpSpPr>
        <p:sp>
          <p:nvSpPr>
            <p:cNvPr id="5" name="矩形 4">
              <a:extLst>
                <a:ext uri="{FF2B5EF4-FFF2-40B4-BE49-F238E27FC236}">
                  <a16:creationId xmlns:a16="http://schemas.microsoft.com/office/drawing/2014/main" id="{8DAFA3C1-F528-4299-95FF-9B5ED45761B7}"/>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6" name="文本框 5">
              <a:extLst>
                <a:ext uri="{FF2B5EF4-FFF2-40B4-BE49-F238E27FC236}">
                  <a16:creationId xmlns:a16="http://schemas.microsoft.com/office/drawing/2014/main" id="{E7689CE8-9BA8-4E88-8DBD-2708B51B81EE}"/>
                </a:ext>
              </a:extLst>
            </p:cNvPr>
            <p:cNvSpPr txBox="1"/>
            <p:nvPr/>
          </p:nvSpPr>
          <p:spPr>
            <a:xfrm>
              <a:off x="5234225" y="2196439"/>
              <a:ext cx="151306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设置画笔颜色</a:t>
              </a:r>
            </a:p>
          </p:txBody>
        </p:sp>
        <p:sp>
          <p:nvSpPr>
            <p:cNvPr id="7" name="文本框 6">
              <a:extLst>
                <a:ext uri="{FF2B5EF4-FFF2-40B4-BE49-F238E27FC236}">
                  <a16:creationId xmlns:a16="http://schemas.microsoft.com/office/drawing/2014/main" id="{4F4CD4A0-7BEC-4BA9-96A3-9D51399596B2}"/>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pic>
        <p:nvPicPr>
          <p:cNvPr id="8" name="图片 7">
            <a:extLst>
              <a:ext uri="{FF2B5EF4-FFF2-40B4-BE49-F238E27FC236}">
                <a16:creationId xmlns:a16="http://schemas.microsoft.com/office/drawing/2014/main" id="{E89728F5-57DA-40B5-A99A-A24DA5E412CD}"/>
              </a:ext>
            </a:extLst>
          </p:cNvPr>
          <p:cNvPicPr>
            <a:picLocks noChangeAspect="1"/>
          </p:cNvPicPr>
          <p:nvPr/>
        </p:nvPicPr>
        <p:blipFill>
          <a:blip r:embed="rId2"/>
          <a:stretch>
            <a:fillRect/>
          </a:stretch>
        </p:blipFill>
        <p:spPr>
          <a:xfrm>
            <a:off x="755551" y="2065151"/>
            <a:ext cx="3513124" cy="2453853"/>
          </a:xfrm>
          <a:prstGeom prst="rect">
            <a:avLst/>
          </a:prstGeom>
        </p:spPr>
      </p:pic>
      <p:pic>
        <p:nvPicPr>
          <p:cNvPr id="9" name="图片 8">
            <a:extLst>
              <a:ext uri="{FF2B5EF4-FFF2-40B4-BE49-F238E27FC236}">
                <a16:creationId xmlns:a16="http://schemas.microsoft.com/office/drawing/2014/main" id="{EC391DDE-69F1-4C52-AC0B-099326A7A2EB}"/>
              </a:ext>
            </a:extLst>
          </p:cNvPr>
          <p:cNvPicPr>
            <a:picLocks noChangeAspect="1"/>
          </p:cNvPicPr>
          <p:nvPr/>
        </p:nvPicPr>
        <p:blipFill>
          <a:blip r:embed="rId3"/>
          <a:stretch>
            <a:fillRect/>
          </a:stretch>
        </p:blipFill>
        <p:spPr>
          <a:xfrm>
            <a:off x="755551" y="4546949"/>
            <a:ext cx="7094835" cy="1165961"/>
          </a:xfrm>
          <a:prstGeom prst="rect">
            <a:avLst/>
          </a:prstGeom>
        </p:spPr>
      </p:pic>
      <p:sp>
        <p:nvSpPr>
          <p:cNvPr id="10" name="矩形 9">
            <a:extLst>
              <a:ext uri="{FF2B5EF4-FFF2-40B4-BE49-F238E27FC236}">
                <a16:creationId xmlns:a16="http://schemas.microsoft.com/office/drawing/2014/main" id="{696A18CE-A850-4746-A03A-E36D8A364E1A}"/>
              </a:ext>
            </a:extLst>
          </p:cNvPr>
          <p:cNvSpPr/>
          <p:nvPr/>
        </p:nvSpPr>
        <p:spPr>
          <a:xfrm>
            <a:off x="8401965" y="4808824"/>
            <a:ext cx="2236510" cy="707886"/>
          </a:xfrm>
          <a:prstGeom prst="rect">
            <a:avLst/>
          </a:prstGeom>
        </p:spPr>
        <p:txBody>
          <a:bodyPr wrap="none">
            <a:spAutoFit/>
          </a:bodyPr>
          <a:lstStyle/>
          <a:p>
            <a:r>
              <a:rPr kumimoji="1" lang="zh-CN" altLang="zh-CN" sz="2000" b="1" dirty="0">
                <a:solidFill>
                  <a:schemeClr val="tx1"/>
                </a:solidFill>
                <a:latin typeface="黑体" pitchFamily="49" charset="-122"/>
                <a:ea typeface="微软雅黑" pitchFamily="34" charset="-122"/>
              </a:rPr>
              <a:t>颜色内置块</a:t>
            </a:r>
            <a:r>
              <a:rPr kumimoji="1" lang="zh-CN" altLang="en-US" sz="2000" b="1" dirty="0">
                <a:solidFill>
                  <a:schemeClr val="tx1"/>
                </a:solidFill>
                <a:latin typeface="黑体" pitchFamily="49" charset="-122"/>
                <a:ea typeface="微软雅黑" pitchFamily="34" charset="-122"/>
              </a:rPr>
              <a:t>以及</a:t>
            </a:r>
            <a:endParaRPr kumimoji="1" lang="en-US" altLang="zh-CN" sz="2000" b="1" dirty="0">
              <a:solidFill>
                <a:schemeClr val="tx1"/>
              </a:solidFill>
              <a:latin typeface="黑体" pitchFamily="49" charset="-122"/>
              <a:ea typeface="微软雅黑" pitchFamily="34" charset="-122"/>
            </a:endParaRPr>
          </a:p>
          <a:p>
            <a:r>
              <a:rPr kumimoji="1" lang="zh-CN" altLang="en-US" sz="2000" b="1" dirty="0">
                <a:solidFill>
                  <a:schemeClr val="tx1"/>
                </a:solidFill>
                <a:latin typeface="黑体" pitchFamily="49" charset="-122"/>
                <a:ea typeface="微软雅黑" pitchFamily="34" charset="-122"/>
              </a:rPr>
              <a:t>合成颜色的功能块</a:t>
            </a:r>
            <a:endParaRPr kumimoji="1" lang="zh-CN" altLang="zh-CN" sz="2000" b="1" dirty="0">
              <a:solidFill>
                <a:schemeClr val="tx1"/>
              </a:solidFill>
              <a:latin typeface="黑体" pitchFamily="49" charset="-122"/>
              <a:ea typeface="微软雅黑" pitchFamily="34" charset="-122"/>
            </a:endParaRPr>
          </a:p>
        </p:txBody>
      </p:sp>
      <p:pic>
        <p:nvPicPr>
          <p:cNvPr id="11" name="图片 10">
            <a:extLst>
              <a:ext uri="{FF2B5EF4-FFF2-40B4-BE49-F238E27FC236}">
                <a16:creationId xmlns:a16="http://schemas.microsoft.com/office/drawing/2014/main" id="{D84548F9-E0D2-45D3-BE8F-0DEECA25CEC3}"/>
              </a:ext>
            </a:extLst>
          </p:cNvPr>
          <p:cNvPicPr>
            <a:picLocks noChangeAspect="1"/>
          </p:cNvPicPr>
          <p:nvPr/>
        </p:nvPicPr>
        <p:blipFill>
          <a:blip r:embed="rId4"/>
          <a:stretch>
            <a:fillRect/>
          </a:stretch>
        </p:blipFill>
        <p:spPr>
          <a:xfrm>
            <a:off x="7850386" y="1024571"/>
            <a:ext cx="3624897" cy="3557457"/>
          </a:xfrm>
          <a:prstGeom prst="rect">
            <a:avLst/>
          </a:prstGeom>
        </p:spPr>
      </p:pic>
    </p:spTree>
    <p:extLst>
      <p:ext uri="{BB962C8B-B14F-4D97-AF65-F5344CB8AC3E}">
        <p14:creationId xmlns:p14="http://schemas.microsoft.com/office/powerpoint/2010/main" val="329885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逻辑设计</a:t>
            </a:r>
          </a:p>
        </p:txBody>
      </p:sp>
      <p:pic>
        <p:nvPicPr>
          <p:cNvPr id="3" name="图片 2">
            <a:extLst>
              <a:ext uri="{FF2B5EF4-FFF2-40B4-BE49-F238E27FC236}">
                <a16:creationId xmlns:a16="http://schemas.microsoft.com/office/drawing/2014/main" id="{8849093C-F477-4D13-8855-B5D257989999}"/>
              </a:ext>
            </a:extLst>
          </p:cNvPr>
          <p:cNvPicPr>
            <a:picLocks noChangeAspect="1"/>
          </p:cNvPicPr>
          <p:nvPr/>
        </p:nvPicPr>
        <p:blipFill>
          <a:blip r:embed="rId2"/>
          <a:stretch>
            <a:fillRect/>
          </a:stretch>
        </p:blipFill>
        <p:spPr>
          <a:xfrm>
            <a:off x="855768" y="2478442"/>
            <a:ext cx="5136009" cy="1331558"/>
          </a:xfrm>
          <a:prstGeom prst="rect">
            <a:avLst/>
          </a:prstGeom>
        </p:spPr>
      </p:pic>
      <p:grpSp>
        <p:nvGrpSpPr>
          <p:cNvPr id="5" name="组合 4">
            <a:extLst>
              <a:ext uri="{FF2B5EF4-FFF2-40B4-BE49-F238E27FC236}">
                <a16:creationId xmlns:a16="http://schemas.microsoft.com/office/drawing/2014/main" id="{0CA2B539-367C-4A4C-A137-EE8203E1D929}"/>
              </a:ext>
            </a:extLst>
          </p:cNvPr>
          <p:cNvGrpSpPr/>
          <p:nvPr/>
        </p:nvGrpSpPr>
        <p:grpSpPr>
          <a:xfrm>
            <a:off x="6719838" y="1834261"/>
            <a:ext cx="3761585" cy="934098"/>
            <a:chOff x="5082573" y="2168494"/>
            <a:chExt cx="3029327" cy="934098"/>
          </a:xfrm>
        </p:grpSpPr>
        <p:sp>
          <p:nvSpPr>
            <p:cNvPr id="6" name="矩形 5">
              <a:extLst>
                <a:ext uri="{FF2B5EF4-FFF2-40B4-BE49-F238E27FC236}">
                  <a16:creationId xmlns:a16="http://schemas.microsoft.com/office/drawing/2014/main" id="{7177D967-A6BE-48A9-AA88-F75E8E235CA1}"/>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7" name="文本框 6">
              <a:extLst>
                <a:ext uri="{FF2B5EF4-FFF2-40B4-BE49-F238E27FC236}">
                  <a16:creationId xmlns:a16="http://schemas.microsoft.com/office/drawing/2014/main" id="{CE45C092-F5A5-4A8A-92F0-302CE0694A88}"/>
                </a:ext>
              </a:extLst>
            </p:cNvPr>
            <p:cNvSpPr txBox="1"/>
            <p:nvPr/>
          </p:nvSpPr>
          <p:spPr>
            <a:xfrm>
              <a:off x="5234225" y="2196439"/>
              <a:ext cx="163589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拍照设置背景</a:t>
              </a:r>
            </a:p>
          </p:txBody>
        </p:sp>
        <p:sp>
          <p:nvSpPr>
            <p:cNvPr id="8" name="文本框 7">
              <a:extLst>
                <a:ext uri="{FF2B5EF4-FFF2-40B4-BE49-F238E27FC236}">
                  <a16:creationId xmlns:a16="http://schemas.microsoft.com/office/drawing/2014/main" id="{8B79359C-FAC5-440A-854B-1ACC4DBD61E3}"/>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pic>
        <p:nvPicPr>
          <p:cNvPr id="9" name="图片 8">
            <a:extLst>
              <a:ext uri="{FF2B5EF4-FFF2-40B4-BE49-F238E27FC236}">
                <a16:creationId xmlns:a16="http://schemas.microsoft.com/office/drawing/2014/main" id="{2FD2D4E9-21E6-4395-8E37-C8CF31429A66}"/>
              </a:ext>
            </a:extLst>
          </p:cNvPr>
          <p:cNvPicPr>
            <a:picLocks noChangeAspect="1"/>
          </p:cNvPicPr>
          <p:nvPr/>
        </p:nvPicPr>
        <p:blipFill>
          <a:blip r:embed="rId3"/>
          <a:stretch>
            <a:fillRect/>
          </a:stretch>
        </p:blipFill>
        <p:spPr>
          <a:xfrm>
            <a:off x="6719838" y="2434621"/>
            <a:ext cx="4744716" cy="2213579"/>
          </a:xfrm>
          <a:prstGeom prst="rect">
            <a:avLst/>
          </a:prstGeom>
        </p:spPr>
      </p:pic>
      <p:sp>
        <p:nvSpPr>
          <p:cNvPr id="10" name="文本框 9">
            <a:extLst>
              <a:ext uri="{FF2B5EF4-FFF2-40B4-BE49-F238E27FC236}">
                <a16:creationId xmlns:a16="http://schemas.microsoft.com/office/drawing/2014/main" id="{B7BEA0E1-6C2A-47F5-A5BE-F34CB5340A41}"/>
              </a:ext>
            </a:extLst>
          </p:cNvPr>
          <p:cNvSpPr txBox="1"/>
          <p:nvPr/>
        </p:nvSpPr>
        <p:spPr>
          <a:xfrm>
            <a:off x="735563" y="1184133"/>
            <a:ext cx="7813488" cy="400110"/>
          </a:xfrm>
          <a:prstGeom prst="rect">
            <a:avLst/>
          </a:prstGeom>
          <a:noFill/>
        </p:spPr>
        <p:txBody>
          <a:bodyPr wrap="square" rtlCol="0">
            <a:spAutoFit/>
          </a:bodyPr>
          <a:lstStyle/>
          <a:p>
            <a:r>
              <a:rPr lang="zh-CN" altLang="en-US" sz="2000" dirty="0"/>
              <a:t>最主要的功能已经完成了！剩下的就是一些琐碎的功能了！</a:t>
            </a:r>
          </a:p>
        </p:txBody>
      </p:sp>
      <p:grpSp>
        <p:nvGrpSpPr>
          <p:cNvPr id="11" name="组合 10">
            <a:extLst>
              <a:ext uri="{FF2B5EF4-FFF2-40B4-BE49-F238E27FC236}">
                <a16:creationId xmlns:a16="http://schemas.microsoft.com/office/drawing/2014/main" id="{376640D7-E09F-4C88-BC7E-1EABCB3D8023}"/>
              </a:ext>
            </a:extLst>
          </p:cNvPr>
          <p:cNvGrpSpPr/>
          <p:nvPr/>
        </p:nvGrpSpPr>
        <p:grpSpPr>
          <a:xfrm>
            <a:off x="855768" y="1834261"/>
            <a:ext cx="3580766" cy="889196"/>
            <a:chOff x="5082573" y="2168494"/>
            <a:chExt cx="3029327" cy="934098"/>
          </a:xfrm>
        </p:grpSpPr>
        <p:sp>
          <p:nvSpPr>
            <p:cNvPr id="12" name="矩形 11">
              <a:extLst>
                <a:ext uri="{FF2B5EF4-FFF2-40B4-BE49-F238E27FC236}">
                  <a16:creationId xmlns:a16="http://schemas.microsoft.com/office/drawing/2014/main" id="{5D4601E0-615D-44E3-BAB5-684351529FE3}"/>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13" name="文本框 12">
              <a:extLst>
                <a:ext uri="{FF2B5EF4-FFF2-40B4-BE49-F238E27FC236}">
                  <a16:creationId xmlns:a16="http://schemas.microsoft.com/office/drawing/2014/main" id="{3BEFB721-B50E-4CB2-B6C3-13A4D338D511}"/>
                </a:ext>
              </a:extLst>
            </p:cNvPr>
            <p:cNvSpPr txBox="1"/>
            <p:nvPr/>
          </p:nvSpPr>
          <p:spPr>
            <a:xfrm>
              <a:off x="5234225" y="2196439"/>
              <a:ext cx="151306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画笔粗细设置</a:t>
              </a:r>
            </a:p>
          </p:txBody>
        </p:sp>
        <p:sp>
          <p:nvSpPr>
            <p:cNvPr id="14" name="文本框 13">
              <a:extLst>
                <a:ext uri="{FF2B5EF4-FFF2-40B4-BE49-F238E27FC236}">
                  <a16:creationId xmlns:a16="http://schemas.microsoft.com/office/drawing/2014/main" id="{2DDA24A6-7A82-450A-ACD1-5871CB610108}"/>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sp>
        <p:nvSpPr>
          <p:cNvPr id="15" name="文本框 14">
            <a:extLst>
              <a:ext uri="{FF2B5EF4-FFF2-40B4-BE49-F238E27FC236}">
                <a16:creationId xmlns:a16="http://schemas.microsoft.com/office/drawing/2014/main" id="{65FF5F3B-D625-4B7F-81A1-F0551FD7C4EE}"/>
              </a:ext>
            </a:extLst>
          </p:cNvPr>
          <p:cNvSpPr txBox="1"/>
          <p:nvPr/>
        </p:nvSpPr>
        <p:spPr>
          <a:xfrm>
            <a:off x="735563" y="4171950"/>
            <a:ext cx="4531326" cy="923330"/>
          </a:xfrm>
          <a:prstGeom prst="rect">
            <a:avLst/>
          </a:prstGeom>
          <a:noFill/>
        </p:spPr>
        <p:txBody>
          <a:bodyPr wrap="square" rtlCol="0">
            <a:spAutoFit/>
          </a:bodyPr>
          <a:lstStyle/>
          <a:p>
            <a:r>
              <a:rPr lang="zh-CN" altLang="en-US" dirty="0"/>
              <a:t>滑动条里的功能块，设置完就可以拖动。</a:t>
            </a:r>
            <a:endParaRPr lang="en-US" altLang="zh-CN" dirty="0"/>
          </a:p>
          <a:p>
            <a:r>
              <a:rPr lang="zh-CN" altLang="en-US" dirty="0"/>
              <a:t>这时画出来的线的粗细就会根据滑动条的位置而改变了。</a:t>
            </a:r>
          </a:p>
        </p:txBody>
      </p:sp>
      <p:sp>
        <p:nvSpPr>
          <p:cNvPr id="16" name="文本框 15">
            <a:extLst>
              <a:ext uri="{FF2B5EF4-FFF2-40B4-BE49-F238E27FC236}">
                <a16:creationId xmlns:a16="http://schemas.microsoft.com/office/drawing/2014/main" id="{92F7890C-1444-4D87-8814-DC02A779A09D}"/>
              </a:ext>
            </a:extLst>
          </p:cNvPr>
          <p:cNvSpPr txBox="1"/>
          <p:nvPr/>
        </p:nvSpPr>
        <p:spPr>
          <a:xfrm>
            <a:off x="6719838" y="5000625"/>
            <a:ext cx="3761585" cy="923330"/>
          </a:xfrm>
          <a:prstGeom prst="rect">
            <a:avLst/>
          </a:prstGeom>
          <a:noFill/>
        </p:spPr>
        <p:txBody>
          <a:bodyPr wrap="square" rtlCol="0">
            <a:spAutoFit/>
          </a:bodyPr>
          <a:lstStyle/>
          <a:p>
            <a:r>
              <a:rPr lang="zh-CN" altLang="en-US" dirty="0"/>
              <a:t>如果想拍照涂鸦怎么办呢？</a:t>
            </a:r>
            <a:endParaRPr lang="en-US" altLang="zh-CN" dirty="0"/>
          </a:p>
          <a:p>
            <a:r>
              <a:rPr lang="zh-CN" altLang="en-US" dirty="0"/>
              <a:t>照相机可以拍照，拍照完将拍完的图片当作画画的背景就好了！</a:t>
            </a:r>
          </a:p>
        </p:txBody>
      </p:sp>
    </p:spTree>
    <p:extLst>
      <p:ext uri="{BB962C8B-B14F-4D97-AF65-F5344CB8AC3E}">
        <p14:creationId xmlns:p14="http://schemas.microsoft.com/office/powerpoint/2010/main" val="197316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逻辑设计</a:t>
            </a:r>
          </a:p>
        </p:txBody>
      </p:sp>
      <p:grpSp>
        <p:nvGrpSpPr>
          <p:cNvPr id="21" name="组合 20">
            <a:extLst>
              <a:ext uri="{FF2B5EF4-FFF2-40B4-BE49-F238E27FC236}">
                <a16:creationId xmlns:a16="http://schemas.microsoft.com/office/drawing/2014/main" id="{DD981933-96CE-48FE-ADFC-4A4DA380A8E9}"/>
              </a:ext>
            </a:extLst>
          </p:cNvPr>
          <p:cNvGrpSpPr/>
          <p:nvPr/>
        </p:nvGrpSpPr>
        <p:grpSpPr>
          <a:xfrm>
            <a:off x="867521" y="1567475"/>
            <a:ext cx="3761585" cy="934098"/>
            <a:chOff x="5082573" y="2168494"/>
            <a:chExt cx="3029327" cy="934098"/>
          </a:xfrm>
        </p:grpSpPr>
        <p:sp>
          <p:nvSpPr>
            <p:cNvPr id="22" name="矩形 21">
              <a:extLst>
                <a:ext uri="{FF2B5EF4-FFF2-40B4-BE49-F238E27FC236}">
                  <a16:creationId xmlns:a16="http://schemas.microsoft.com/office/drawing/2014/main" id="{4AE36EF7-8946-4AE4-9C2B-29734FB14D25}"/>
                </a:ext>
              </a:extLst>
            </p:cNvPr>
            <p:cNvSpPr/>
            <p:nvPr/>
          </p:nvSpPr>
          <p:spPr>
            <a:xfrm>
              <a:off x="5082573" y="2168494"/>
              <a:ext cx="3029327" cy="5175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3" name="文本框 22">
              <a:extLst>
                <a:ext uri="{FF2B5EF4-FFF2-40B4-BE49-F238E27FC236}">
                  <a16:creationId xmlns:a16="http://schemas.microsoft.com/office/drawing/2014/main" id="{A1ADC2AA-1EE8-4D81-96C5-1F5A397FDB1A}"/>
                </a:ext>
              </a:extLst>
            </p:cNvPr>
            <p:cNvSpPr txBox="1"/>
            <p:nvPr/>
          </p:nvSpPr>
          <p:spPr>
            <a:xfrm>
              <a:off x="5234225" y="2196439"/>
              <a:ext cx="2559901"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打开图片设置背景</a:t>
              </a:r>
            </a:p>
          </p:txBody>
        </p:sp>
        <p:sp>
          <p:nvSpPr>
            <p:cNvPr id="24" name="文本框 23">
              <a:extLst>
                <a:ext uri="{FF2B5EF4-FFF2-40B4-BE49-F238E27FC236}">
                  <a16:creationId xmlns:a16="http://schemas.microsoft.com/office/drawing/2014/main" id="{38AC1A49-DCCE-49F8-B8DE-A3BF3E778714}"/>
                </a:ext>
              </a:extLst>
            </p:cNvPr>
            <p:cNvSpPr txBox="1"/>
            <p:nvPr/>
          </p:nvSpPr>
          <p:spPr>
            <a:xfrm>
              <a:off x="5234224"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pic>
        <p:nvPicPr>
          <p:cNvPr id="25" name="图片 24">
            <a:extLst>
              <a:ext uri="{FF2B5EF4-FFF2-40B4-BE49-F238E27FC236}">
                <a16:creationId xmlns:a16="http://schemas.microsoft.com/office/drawing/2014/main" id="{4FD73A64-7E4F-4E84-9DCD-2DC5E7FF3FD7}"/>
              </a:ext>
            </a:extLst>
          </p:cNvPr>
          <p:cNvPicPr>
            <a:picLocks noChangeAspect="1"/>
          </p:cNvPicPr>
          <p:nvPr/>
        </p:nvPicPr>
        <p:blipFill>
          <a:blip r:embed="rId2"/>
          <a:stretch>
            <a:fillRect/>
          </a:stretch>
        </p:blipFill>
        <p:spPr>
          <a:xfrm>
            <a:off x="846437" y="2199385"/>
            <a:ext cx="6652558" cy="954718"/>
          </a:xfrm>
          <a:prstGeom prst="rect">
            <a:avLst/>
          </a:prstGeom>
        </p:spPr>
      </p:pic>
      <p:grpSp>
        <p:nvGrpSpPr>
          <p:cNvPr id="26" name="组合 25">
            <a:extLst>
              <a:ext uri="{FF2B5EF4-FFF2-40B4-BE49-F238E27FC236}">
                <a16:creationId xmlns:a16="http://schemas.microsoft.com/office/drawing/2014/main" id="{295DD0CF-48A3-4DFF-8A4C-61D1F22F6321}"/>
              </a:ext>
            </a:extLst>
          </p:cNvPr>
          <p:cNvGrpSpPr/>
          <p:nvPr/>
        </p:nvGrpSpPr>
        <p:grpSpPr>
          <a:xfrm>
            <a:off x="6805757" y="3606431"/>
            <a:ext cx="3761585" cy="934098"/>
            <a:chOff x="5082573" y="2168494"/>
            <a:chExt cx="3029327" cy="934098"/>
          </a:xfrm>
        </p:grpSpPr>
        <p:sp>
          <p:nvSpPr>
            <p:cNvPr id="27" name="矩形 26">
              <a:extLst>
                <a:ext uri="{FF2B5EF4-FFF2-40B4-BE49-F238E27FC236}">
                  <a16:creationId xmlns:a16="http://schemas.microsoft.com/office/drawing/2014/main" id="{DD9A5F3E-A3FC-4F88-9E13-51FA01E26E96}"/>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28" name="文本框 27">
              <a:extLst>
                <a:ext uri="{FF2B5EF4-FFF2-40B4-BE49-F238E27FC236}">
                  <a16:creationId xmlns:a16="http://schemas.microsoft.com/office/drawing/2014/main" id="{CBB54549-E88E-431E-845A-2D84618FF4F6}"/>
                </a:ext>
              </a:extLst>
            </p:cNvPr>
            <p:cNvSpPr txBox="1"/>
            <p:nvPr/>
          </p:nvSpPr>
          <p:spPr>
            <a:xfrm>
              <a:off x="5234225" y="2196439"/>
              <a:ext cx="114016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清除涂鸦</a:t>
              </a:r>
            </a:p>
          </p:txBody>
        </p:sp>
        <p:sp>
          <p:nvSpPr>
            <p:cNvPr id="29" name="文本框 28">
              <a:extLst>
                <a:ext uri="{FF2B5EF4-FFF2-40B4-BE49-F238E27FC236}">
                  <a16:creationId xmlns:a16="http://schemas.microsoft.com/office/drawing/2014/main" id="{568343B1-CC22-45FA-AEC0-F2967BD6D1AC}"/>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pic>
        <p:nvPicPr>
          <p:cNvPr id="30" name="图片 29">
            <a:extLst>
              <a:ext uri="{FF2B5EF4-FFF2-40B4-BE49-F238E27FC236}">
                <a16:creationId xmlns:a16="http://schemas.microsoft.com/office/drawing/2014/main" id="{86CFC5A4-261E-49EB-A866-3C2291C4C71D}"/>
              </a:ext>
            </a:extLst>
          </p:cNvPr>
          <p:cNvPicPr>
            <a:picLocks noChangeAspect="1"/>
          </p:cNvPicPr>
          <p:nvPr/>
        </p:nvPicPr>
        <p:blipFill>
          <a:blip r:embed="rId3"/>
          <a:stretch>
            <a:fillRect/>
          </a:stretch>
        </p:blipFill>
        <p:spPr>
          <a:xfrm>
            <a:off x="6800159" y="4268894"/>
            <a:ext cx="3012923" cy="980232"/>
          </a:xfrm>
          <a:prstGeom prst="rect">
            <a:avLst/>
          </a:prstGeom>
        </p:spPr>
      </p:pic>
      <p:grpSp>
        <p:nvGrpSpPr>
          <p:cNvPr id="31" name="组合 30">
            <a:extLst>
              <a:ext uri="{FF2B5EF4-FFF2-40B4-BE49-F238E27FC236}">
                <a16:creationId xmlns:a16="http://schemas.microsoft.com/office/drawing/2014/main" id="{A6E55427-2AFD-403E-924E-564C15A79929}"/>
              </a:ext>
            </a:extLst>
          </p:cNvPr>
          <p:cNvGrpSpPr/>
          <p:nvPr/>
        </p:nvGrpSpPr>
        <p:grpSpPr>
          <a:xfrm>
            <a:off x="846437" y="3606431"/>
            <a:ext cx="3782669" cy="934098"/>
            <a:chOff x="5082573" y="2168494"/>
            <a:chExt cx="3029327" cy="934098"/>
          </a:xfrm>
        </p:grpSpPr>
        <p:sp>
          <p:nvSpPr>
            <p:cNvPr id="32" name="矩形 31">
              <a:extLst>
                <a:ext uri="{FF2B5EF4-FFF2-40B4-BE49-F238E27FC236}">
                  <a16:creationId xmlns:a16="http://schemas.microsoft.com/office/drawing/2014/main" id="{356F6D26-752D-49DA-8281-43C3BA54ED66}"/>
                </a:ext>
              </a:extLst>
            </p:cNvPr>
            <p:cNvSpPr/>
            <p:nvPr/>
          </p:nvSpPr>
          <p:spPr>
            <a:xfrm>
              <a:off x="5082573" y="2168494"/>
              <a:ext cx="3029327" cy="517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3" name="文本框 32">
              <a:extLst>
                <a:ext uri="{FF2B5EF4-FFF2-40B4-BE49-F238E27FC236}">
                  <a16:creationId xmlns:a16="http://schemas.microsoft.com/office/drawing/2014/main" id="{4590AEC3-1B4C-4BEB-ADA0-8F00E980F449}"/>
                </a:ext>
              </a:extLst>
            </p:cNvPr>
            <p:cNvSpPr txBox="1"/>
            <p:nvPr/>
          </p:nvSpPr>
          <p:spPr>
            <a:xfrm>
              <a:off x="5234225" y="2196439"/>
              <a:ext cx="1140167"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bg1"/>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保存涂鸦</a:t>
              </a:r>
            </a:p>
          </p:txBody>
        </p:sp>
        <p:sp>
          <p:nvSpPr>
            <p:cNvPr id="34" name="文本框 33">
              <a:extLst>
                <a:ext uri="{FF2B5EF4-FFF2-40B4-BE49-F238E27FC236}">
                  <a16:creationId xmlns:a16="http://schemas.microsoft.com/office/drawing/2014/main" id="{0BA85D6B-0399-47EE-9231-586F143BD8F3}"/>
                </a:ext>
              </a:extLst>
            </p:cNvPr>
            <p:cNvSpPr txBox="1"/>
            <p:nvPr/>
          </p:nvSpPr>
          <p:spPr>
            <a:xfrm>
              <a:off x="5234223" y="2840982"/>
              <a:ext cx="2714719" cy="261610"/>
            </a:xfrm>
            <a:prstGeom prst="rect">
              <a:avLst/>
            </a:prstGeom>
            <a:noFill/>
          </p:spPr>
          <p:txBody>
            <a:bodyPr wrap="square" rtlCol="0">
              <a:spAutoFit/>
              <a:scene3d>
                <a:camera prst="orthographicFront"/>
                <a:lightRig rig="threePt" dir="t"/>
              </a:scene3d>
              <a:sp3d contourW="12700"/>
            </a:bodyPr>
            <a:lstStyle/>
            <a:p>
              <a:pPr algn="just"/>
              <a:endParaRPr lang="en-US" altLang="zh-CN" sz="1100" dirty="0">
                <a:solidFill>
                  <a:schemeClr val="tx1">
                    <a:lumMod val="75000"/>
                    <a:lumOff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grpSp>
      <p:pic>
        <p:nvPicPr>
          <p:cNvPr id="35" name="图片 34">
            <a:extLst>
              <a:ext uri="{FF2B5EF4-FFF2-40B4-BE49-F238E27FC236}">
                <a16:creationId xmlns:a16="http://schemas.microsoft.com/office/drawing/2014/main" id="{9CE35473-F48B-4657-AD17-6FC9880DB928}"/>
              </a:ext>
            </a:extLst>
          </p:cNvPr>
          <p:cNvPicPr>
            <a:picLocks noChangeAspect="1"/>
          </p:cNvPicPr>
          <p:nvPr/>
        </p:nvPicPr>
        <p:blipFill>
          <a:blip r:embed="rId4"/>
          <a:stretch>
            <a:fillRect/>
          </a:stretch>
        </p:blipFill>
        <p:spPr>
          <a:xfrm>
            <a:off x="837957" y="4278919"/>
            <a:ext cx="4484477" cy="909015"/>
          </a:xfrm>
          <a:prstGeom prst="rect">
            <a:avLst/>
          </a:prstGeom>
        </p:spPr>
      </p:pic>
      <p:sp>
        <p:nvSpPr>
          <p:cNvPr id="37" name="文本框 36">
            <a:extLst>
              <a:ext uri="{FF2B5EF4-FFF2-40B4-BE49-F238E27FC236}">
                <a16:creationId xmlns:a16="http://schemas.microsoft.com/office/drawing/2014/main" id="{3E66370F-7030-4270-A6DE-A33F252214C2}"/>
              </a:ext>
            </a:extLst>
          </p:cNvPr>
          <p:cNvSpPr txBox="1"/>
          <p:nvPr/>
        </p:nvSpPr>
        <p:spPr>
          <a:xfrm>
            <a:off x="7498995" y="1937156"/>
            <a:ext cx="3068347" cy="646331"/>
          </a:xfrm>
          <a:prstGeom prst="rect">
            <a:avLst/>
          </a:prstGeom>
          <a:noFill/>
        </p:spPr>
        <p:txBody>
          <a:bodyPr wrap="square" rtlCol="0">
            <a:spAutoFit/>
          </a:bodyPr>
          <a:lstStyle/>
          <a:p>
            <a:r>
              <a:rPr lang="zh-CN" altLang="en-US" dirty="0"/>
              <a:t>选择自己手机图库里的照片当作画画的背景</a:t>
            </a:r>
            <a:r>
              <a:rPr lang="en-US" altLang="zh-CN" dirty="0"/>
              <a:t>!</a:t>
            </a:r>
            <a:endParaRPr lang="zh-CN" altLang="en-US" dirty="0"/>
          </a:p>
        </p:txBody>
      </p:sp>
    </p:spTree>
    <p:extLst>
      <p:ext uri="{BB962C8B-B14F-4D97-AF65-F5344CB8AC3E}">
        <p14:creationId xmlns:p14="http://schemas.microsoft.com/office/powerpoint/2010/main" val="294109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55203EC-A19C-4B79-8767-D2F94DE00413}"/>
              </a:ext>
            </a:extLst>
          </p:cNvPr>
          <p:cNvSpPr>
            <a:spLocks noGrp="1"/>
          </p:cNvSpPr>
          <p:nvPr>
            <p:ph type="body" sz="quarter" idx="10"/>
          </p:nvPr>
        </p:nvSpPr>
        <p:spPr/>
        <p:txBody>
          <a:bodyPr/>
          <a:lstStyle/>
          <a:p>
            <a:r>
              <a:rPr lang="en-US" altLang="zh-CN" dirty="0"/>
              <a:t>5</a:t>
            </a:r>
            <a:endParaRPr lang="zh-CN" altLang="en-US" dirty="0"/>
          </a:p>
        </p:txBody>
      </p:sp>
      <p:sp>
        <p:nvSpPr>
          <p:cNvPr id="5" name="文本占位符 4">
            <a:extLst>
              <a:ext uri="{FF2B5EF4-FFF2-40B4-BE49-F238E27FC236}">
                <a16:creationId xmlns:a16="http://schemas.microsoft.com/office/drawing/2014/main" id="{72CC1268-E076-4426-B181-CB8AA334BA19}"/>
              </a:ext>
            </a:extLst>
          </p:cNvPr>
          <p:cNvSpPr>
            <a:spLocks noGrp="1"/>
          </p:cNvSpPr>
          <p:nvPr>
            <p:ph type="body" sz="quarter" idx="11"/>
          </p:nvPr>
        </p:nvSpPr>
        <p:spPr/>
        <p:txBody>
          <a:bodyPr/>
          <a:lstStyle/>
          <a:p>
            <a:r>
              <a:rPr lang="zh-CN" altLang="en-US" dirty="0"/>
              <a:t>课堂小练</a:t>
            </a:r>
          </a:p>
        </p:txBody>
      </p:sp>
    </p:spTree>
    <p:extLst>
      <p:ext uri="{BB962C8B-B14F-4D97-AF65-F5344CB8AC3E}">
        <p14:creationId xmlns:p14="http://schemas.microsoft.com/office/powerpoint/2010/main" val="1395879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18F0DD6F-0857-4BC3-9CD9-CF96ED882558}"/>
              </a:ext>
            </a:extLst>
          </p:cNvPr>
          <p:cNvSpPr>
            <a:spLocks noGrp="1"/>
          </p:cNvSpPr>
          <p:nvPr>
            <p:ph type="body" sz="quarter" idx="12"/>
          </p:nvPr>
        </p:nvSpPr>
        <p:spPr/>
        <p:txBody>
          <a:bodyPr/>
          <a:lstStyle/>
          <a:p>
            <a:r>
              <a:rPr lang="zh-CN" altLang="en-US" dirty="0"/>
              <a:t>课堂小练</a:t>
            </a:r>
          </a:p>
        </p:txBody>
      </p:sp>
      <p:sp>
        <p:nvSpPr>
          <p:cNvPr id="11" name="矩形 10">
            <a:extLst>
              <a:ext uri="{FF2B5EF4-FFF2-40B4-BE49-F238E27FC236}">
                <a16:creationId xmlns:a16="http://schemas.microsoft.com/office/drawing/2014/main" id="{D7DC6E22-52C1-4373-BEF5-3FA0F3E38722}"/>
              </a:ext>
            </a:extLst>
          </p:cNvPr>
          <p:cNvSpPr/>
          <p:nvPr/>
        </p:nvSpPr>
        <p:spPr>
          <a:xfrm>
            <a:off x="1368612" y="1334207"/>
            <a:ext cx="10039194" cy="769441"/>
          </a:xfrm>
          <a:prstGeom prst="rect">
            <a:avLst/>
          </a:prstGeom>
        </p:spPr>
        <p:txBody>
          <a:bodyPr wrap="square">
            <a:spAutoFit/>
          </a:bodyPr>
          <a:lstStyle/>
          <a:p>
            <a:pPr>
              <a:spcBef>
                <a:spcPct val="20000"/>
              </a:spcBef>
            </a:pPr>
            <a:r>
              <a:rPr kumimoji="1" lang="en-US" altLang="zh-CN" sz="2000" dirty="0">
                <a:latin typeface="黑体" pitchFamily="49" charset="-122"/>
                <a:ea typeface="黑体" pitchFamily="49" charset="-122"/>
              </a:rPr>
              <a:t>1.</a:t>
            </a:r>
            <a:r>
              <a:rPr kumimoji="1" lang="zh-CN" altLang="en-US" sz="2000" dirty="0">
                <a:latin typeface="黑体" pitchFamily="49" charset="-122"/>
                <a:ea typeface="黑体" pitchFamily="49" charset="-122"/>
              </a:rPr>
              <a:t>画布的功能有哪些呢</a:t>
            </a:r>
            <a:r>
              <a:rPr kumimoji="1" lang="en-US" altLang="zh-CN" sz="2000" dirty="0">
                <a:latin typeface="黑体" pitchFamily="49" charset="-122"/>
                <a:ea typeface="黑体" pitchFamily="49" charset="-122"/>
              </a:rPr>
              <a:t>?</a:t>
            </a:r>
          </a:p>
          <a:p>
            <a:pPr>
              <a:spcBef>
                <a:spcPct val="20000"/>
              </a:spcBef>
            </a:pPr>
            <a:r>
              <a:rPr kumimoji="1" lang="en-US" altLang="zh-CN" sz="2000" dirty="0">
                <a:latin typeface="黑体" pitchFamily="49" charset="-122"/>
                <a:ea typeface="黑体" pitchFamily="49" charset="-122"/>
              </a:rPr>
              <a:t>A.</a:t>
            </a:r>
            <a:r>
              <a:rPr kumimoji="1" lang="zh-CN" altLang="en-US" sz="2000" dirty="0">
                <a:latin typeface="黑体" pitchFamily="49" charset="-122"/>
                <a:ea typeface="黑体" pitchFamily="49" charset="-122"/>
              </a:rPr>
              <a:t>画线</a:t>
            </a:r>
            <a:r>
              <a:rPr kumimoji="1" lang="en-US" altLang="zh-CN" sz="2000" dirty="0">
                <a:latin typeface="黑体" pitchFamily="49" charset="-122"/>
                <a:ea typeface="黑体" pitchFamily="49" charset="-122"/>
              </a:rPr>
              <a:t>	B.</a:t>
            </a:r>
            <a:r>
              <a:rPr kumimoji="1" lang="zh-CN" altLang="en-US" sz="2000" dirty="0">
                <a:latin typeface="黑体" pitchFamily="49" charset="-122"/>
                <a:ea typeface="黑体" pitchFamily="49" charset="-122"/>
              </a:rPr>
              <a:t>画圆</a:t>
            </a:r>
            <a:r>
              <a:rPr kumimoji="1" lang="en-US" altLang="zh-CN" sz="2000" dirty="0">
                <a:latin typeface="黑体" pitchFamily="49" charset="-122"/>
                <a:ea typeface="黑体" pitchFamily="49" charset="-122"/>
              </a:rPr>
              <a:t>	C.</a:t>
            </a:r>
            <a:r>
              <a:rPr kumimoji="1" lang="zh-CN" altLang="en-US" sz="2000" dirty="0">
                <a:latin typeface="黑体" pitchFamily="49" charset="-122"/>
                <a:ea typeface="黑体" pitchFamily="49" charset="-122"/>
              </a:rPr>
              <a:t>画三角形</a:t>
            </a:r>
            <a:r>
              <a:rPr kumimoji="1" lang="en-US" altLang="zh-CN" sz="2000" dirty="0">
                <a:latin typeface="黑体" pitchFamily="49" charset="-122"/>
                <a:ea typeface="黑体" pitchFamily="49" charset="-122"/>
              </a:rPr>
              <a:t>  D.</a:t>
            </a:r>
            <a:r>
              <a:rPr kumimoji="1" lang="zh-CN" altLang="en-US" sz="2000" dirty="0">
                <a:latin typeface="黑体" pitchFamily="49" charset="-122"/>
                <a:ea typeface="黑体" pitchFamily="49" charset="-122"/>
              </a:rPr>
              <a:t>设置画笔颜色</a:t>
            </a:r>
          </a:p>
        </p:txBody>
      </p:sp>
      <p:sp>
        <p:nvSpPr>
          <p:cNvPr id="12" name="矩形 11">
            <a:extLst>
              <a:ext uri="{FF2B5EF4-FFF2-40B4-BE49-F238E27FC236}">
                <a16:creationId xmlns:a16="http://schemas.microsoft.com/office/drawing/2014/main" id="{FF343435-B59B-4402-AD4F-55519D678632}"/>
              </a:ext>
            </a:extLst>
          </p:cNvPr>
          <p:cNvSpPr/>
          <p:nvPr/>
        </p:nvSpPr>
        <p:spPr>
          <a:xfrm>
            <a:off x="1344142" y="2143529"/>
            <a:ext cx="10039194" cy="400110"/>
          </a:xfrm>
          <a:prstGeom prst="rect">
            <a:avLst/>
          </a:prstGeom>
        </p:spPr>
        <p:txBody>
          <a:bodyPr wrap="square">
            <a:spAutoFit/>
          </a:bodyPr>
          <a:lstStyle/>
          <a:p>
            <a:pPr>
              <a:spcBef>
                <a:spcPct val="20000"/>
              </a:spcBef>
            </a:pPr>
            <a:r>
              <a:rPr kumimoji="1" lang="zh-CN" altLang="en-US" sz="2000" dirty="0">
                <a:solidFill>
                  <a:srgbClr val="FF0000"/>
                </a:solidFill>
                <a:latin typeface="黑体" pitchFamily="49" charset="-122"/>
                <a:ea typeface="黑体" pitchFamily="49" charset="-122"/>
              </a:rPr>
              <a:t>答案：</a:t>
            </a:r>
            <a:r>
              <a:rPr kumimoji="1" lang="en-US" altLang="zh-CN" sz="2000" dirty="0">
                <a:solidFill>
                  <a:srgbClr val="FF0000"/>
                </a:solidFill>
                <a:latin typeface="黑体" pitchFamily="49" charset="-122"/>
                <a:ea typeface="黑体" pitchFamily="49" charset="-122"/>
              </a:rPr>
              <a:t>ABD</a:t>
            </a:r>
            <a:endParaRPr kumimoji="1" lang="zh-CN" altLang="en-US" sz="2000" dirty="0">
              <a:solidFill>
                <a:srgbClr val="FF0000"/>
              </a:solidFill>
              <a:latin typeface="黑体" pitchFamily="49" charset="-122"/>
              <a:ea typeface="黑体" pitchFamily="49" charset="-122"/>
            </a:endParaRPr>
          </a:p>
        </p:txBody>
      </p:sp>
      <p:sp>
        <p:nvSpPr>
          <p:cNvPr id="13" name="矩形 12">
            <a:extLst>
              <a:ext uri="{FF2B5EF4-FFF2-40B4-BE49-F238E27FC236}">
                <a16:creationId xmlns:a16="http://schemas.microsoft.com/office/drawing/2014/main" id="{CC8332D2-05D9-46BB-BBA6-73AF2D10BA6C}"/>
              </a:ext>
            </a:extLst>
          </p:cNvPr>
          <p:cNvSpPr/>
          <p:nvPr/>
        </p:nvSpPr>
        <p:spPr>
          <a:xfrm>
            <a:off x="1368612" y="2791269"/>
            <a:ext cx="10039194" cy="400110"/>
          </a:xfrm>
          <a:prstGeom prst="rect">
            <a:avLst/>
          </a:prstGeom>
        </p:spPr>
        <p:txBody>
          <a:bodyPr wrap="square">
            <a:spAutoFit/>
          </a:bodyPr>
          <a:lstStyle/>
          <a:p>
            <a:pPr>
              <a:spcBef>
                <a:spcPct val="20000"/>
              </a:spcBef>
            </a:pPr>
            <a:r>
              <a:rPr kumimoji="1" lang="en-US" altLang="zh-CN" sz="2000" dirty="0">
                <a:latin typeface="黑体" pitchFamily="49" charset="-122"/>
                <a:ea typeface="黑体" pitchFamily="49" charset="-122"/>
              </a:rPr>
              <a:t>2.</a:t>
            </a:r>
            <a:r>
              <a:rPr kumimoji="1" lang="zh-CN" altLang="en-US" sz="2000" dirty="0">
                <a:latin typeface="黑体" pitchFamily="49" charset="-122"/>
                <a:ea typeface="黑体" pitchFamily="49" charset="-122"/>
              </a:rPr>
              <a:t>本次案例使用了什么组件来设置画笔的大小呢？</a:t>
            </a:r>
            <a:endParaRPr kumimoji="1" lang="en-US" altLang="zh-CN" sz="2000" dirty="0">
              <a:latin typeface="黑体" pitchFamily="49" charset="-122"/>
              <a:ea typeface="黑体" pitchFamily="49" charset="-122"/>
            </a:endParaRPr>
          </a:p>
        </p:txBody>
      </p:sp>
      <p:sp>
        <p:nvSpPr>
          <p:cNvPr id="14" name="矩形 13">
            <a:extLst>
              <a:ext uri="{FF2B5EF4-FFF2-40B4-BE49-F238E27FC236}">
                <a16:creationId xmlns:a16="http://schemas.microsoft.com/office/drawing/2014/main" id="{74DAA685-09C0-49EC-BF0B-02A3B7E31098}"/>
              </a:ext>
            </a:extLst>
          </p:cNvPr>
          <p:cNvSpPr/>
          <p:nvPr/>
        </p:nvSpPr>
        <p:spPr>
          <a:xfrm>
            <a:off x="1344142" y="3295087"/>
            <a:ext cx="10039194" cy="400110"/>
          </a:xfrm>
          <a:prstGeom prst="rect">
            <a:avLst/>
          </a:prstGeom>
        </p:spPr>
        <p:txBody>
          <a:bodyPr wrap="square">
            <a:spAutoFit/>
          </a:bodyPr>
          <a:lstStyle/>
          <a:p>
            <a:pPr>
              <a:spcBef>
                <a:spcPct val="20000"/>
              </a:spcBef>
            </a:pPr>
            <a:r>
              <a:rPr kumimoji="1" lang="zh-CN" altLang="en-US" sz="2000" dirty="0">
                <a:solidFill>
                  <a:srgbClr val="FF0000"/>
                </a:solidFill>
                <a:latin typeface="黑体" pitchFamily="49" charset="-122"/>
                <a:ea typeface="黑体" pitchFamily="49" charset="-122"/>
              </a:rPr>
              <a:t>答案：滑动条</a:t>
            </a:r>
          </a:p>
        </p:txBody>
      </p:sp>
    </p:spTree>
    <p:extLst>
      <p:ext uri="{BB962C8B-B14F-4D97-AF65-F5344CB8AC3E}">
        <p14:creationId xmlns:p14="http://schemas.microsoft.com/office/powerpoint/2010/main" val="346460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31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AA909B83-3691-4A8C-936B-42F863442B57}"/>
              </a:ext>
            </a:extLst>
          </p:cNvPr>
          <p:cNvSpPr>
            <a:spLocks noGrp="1"/>
          </p:cNvSpPr>
          <p:nvPr>
            <p:ph type="body" sz="quarter" idx="10"/>
          </p:nvPr>
        </p:nvSpPr>
        <p:spPr/>
        <p:txBody>
          <a:bodyPr/>
          <a:lstStyle/>
          <a:p>
            <a:r>
              <a:rPr lang="en-US" altLang="zh-CN" dirty="0"/>
              <a:t>1</a:t>
            </a:r>
            <a:endParaRPr lang="zh-CN" altLang="en-US" dirty="0"/>
          </a:p>
        </p:txBody>
      </p:sp>
      <p:sp>
        <p:nvSpPr>
          <p:cNvPr id="9" name="文本占位符 8">
            <a:extLst>
              <a:ext uri="{FF2B5EF4-FFF2-40B4-BE49-F238E27FC236}">
                <a16:creationId xmlns:a16="http://schemas.microsoft.com/office/drawing/2014/main" id="{FB823DA6-9EEA-4C1B-A9B7-36081730A954}"/>
              </a:ext>
            </a:extLst>
          </p:cNvPr>
          <p:cNvSpPr>
            <a:spLocks noGrp="1"/>
          </p:cNvSpPr>
          <p:nvPr>
            <p:ph type="body" sz="quarter" idx="11"/>
          </p:nvPr>
        </p:nvSpPr>
        <p:spPr/>
        <p:txBody>
          <a:bodyPr/>
          <a:lstStyle/>
          <a:p>
            <a:r>
              <a:rPr lang="zh-CN" altLang="en-US" dirty="0"/>
              <a:t>课程目标</a:t>
            </a:r>
          </a:p>
        </p:txBody>
      </p:sp>
    </p:spTree>
    <p:extLst>
      <p:ext uri="{BB962C8B-B14F-4D97-AF65-F5344CB8AC3E}">
        <p14:creationId xmlns:p14="http://schemas.microsoft.com/office/powerpoint/2010/main" val="105355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9E78697-9A36-4751-B2E6-171F56824B62}"/>
              </a:ext>
            </a:extLst>
          </p:cNvPr>
          <p:cNvSpPr>
            <a:spLocks noGrp="1"/>
          </p:cNvSpPr>
          <p:nvPr>
            <p:ph type="body" sz="quarter" idx="12"/>
          </p:nvPr>
        </p:nvSpPr>
        <p:spPr/>
        <p:txBody>
          <a:bodyPr/>
          <a:lstStyle/>
          <a:p>
            <a:r>
              <a:rPr lang="zh-CN" altLang="en-US" dirty="0"/>
              <a:t>课程目标</a:t>
            </a:r>
          </a:p>
        </p:txBody>
      </p:sp>
      <p:sp>
        <p:nvSpPr>
          <p:cNvPr id="3" name="文本占位符 2">
            <a:extLst>
              <a:ext uri="{FF2B5EF4-FFF2-40B4-BE49-F238E27FC236}">
                <a16:creationId xmlns:a16="http://schemas.microsoft.com/office/drawing/2014/main" id="{D4979909-1D30-41BB-8903-8B1FA5D2E6CB}"/>
              </a:ext>
            </a:extLst>
          </p:cNvPr>
          <p:cNvSpPr>
            <a:spLocks noGrp="1"/>
          </p:cNvSpPr>
          <p:nvPr>
            <p:ph type="body" sz="quarter" idx="11"/>
          </p:nvPr>
        </p:nvSpPr>
        <p:spPr>
          <a:xfrm>
            <a:off x="6599756" y="1665881"/>
            <a:ext cx="4567237" cy="1619250"/>
          </a:xfrm>
        </p:spPr>
        <p:txBody>
          <a:bodyPr/>
          <a:lstStyle/>
          <a:p>
            <a:r>
              <a:rPr lang="zh-CN" altLang="en-US" dirty="0"/>
              <a:t>利用画布组件实现绘图功能</a:t>
            </a:r>
          </a:p>
          <a:p>
            <a:r>
              <a:rPr lang="zh-CN" altLang="en-US" dirty="0"/>
              <a:t>处理屏幕上的触摸及拖拽事件</a:t>
            </a:r>
          </a:p>
          <a:p>
            <a:r>
              <a:rPr lang="zh-CN" altLang="en-US" dirty="0"/>
              <a:t>颜色的合成</a:t>
            </a:r>
          </a:p>
          <a:p>
            <a:r>
              <a:rPr lang="zh-CN" altLang="en-US" dirty="0"/>
              <a:t>使用界面布局组件来控制屏幕的外观</a:t>
            </a:r>
          </a:p>
          <a:p>
            <a:r>
              <a:rPr lang="zh-CN" altLang="en-US" dirty="0"/>
              <a:t>利用滑动条、照相机、图像选择框来丰富软件的功能</a:t>
            </a:r>
          </a:p>
          <a:p>
            <a:r>
              <a:rPr lang="zh-CN" altLang="en-US" dirty="0"/>
              <a:t>如何调试</a:t>
            </a:r>
            <a:r>
              <a:rPr lang="en-US" altLang="zh-CN" dirty="0"/>
              <a:t>App</a:t>
            </a:r>
          </a:p>
          <a:p>
            <a:endParaRPr lang="zh-CN" altLang="en-US" dirty="0"/>
          </a:p>
        </p:txBody>
      </p:sp>
      <p:pic>
        <p:nvPicPr>
          <p:cNvPr id="8" name="图片占位符 7">
            <a:extLst>
              <a:ext uri="{FF2B5EF4-FFF2-40B4-BE49-F238E27FC236}">
                <a16:creationId xmlns:a16="http://schemas.microsoft.com/office/drawing/2014/main" id="{14C04968-D610-4FCA-9EB0-9EE191F4E2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825" b="4825"/>
          <a:stretch>
            <a:fillRect/>
          </a:stretch>
        </p:blipFill>
        <p:spPr>
          <a:xfrm>
            <a:off x="1133475" y="1762125"/>
            <a:ext cx="4344132" cy="2427320"/>
          </a:xfrm>
          <a:prstGeom prst="rect">
            <a:avLst/>
          </a:prstGeom>
        </p:spPr>
      </p:pic>
    </p:spTree>
    <p:extLst>
      <p:ext uri="{BB962C8B-B14F-4D97-AF65-F5344CB8AC3E}">
        <p14:creationId xmlns:p14="http://schemas.microsoft.com/office/powerpoint/2010/main" val="104209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399086E-E707-4C65-945E-DDE8769EF287}"/>
              </a:ext>
            </a:extLst>
          </p:cNvPr>
          <p:cNvSpPr>
            <a:spLocks noGrp="1"/>
          </p:cNvSpPr>
          <p:nvPr>
            <p:ph type="body" sz="quarter" idx="10"/>
          </p:nvPr>
        </p:nvSpPr>
        <p:spPr/>
        <p:txBody>
          <a:bodyPr/>
          <a:lstStyle/>
          <a:p>
            <a:r>
              <a:rPr lang="en-US" altLang="zh-CN" dirty="0"/>
              <a:t>2</a:t>
            </a:r>
            <a:endParaRPr lang="zh-CN" altLang="en-US" dirty="0"/>
          </a:p>
        </p:txBody>
      </p:sp>
      <p:sp>
        <p:nvSpPr>
          <p:cNvPr id="6" name="文本占位符 5">
            <a:extLst>
              <a:ext uri="{FF2B5EF4-FFF2-40B4-BE49-F238E27FC236}">
                <a16:creationId xmlns:a16="http://schemas.microsoft.com/office/drawing/2014/main" id="{F8357515-E0B5-4B68-9D66-E8C4304193D7}"/>
              </a:ext>
            </a:extLst>
          </p:cNvPr>
          <p:cNvSpPr>
            <a:spLocks noGrp="1"/>
          </p:cNvSpPr>
          <p:nvPr>
            <p:ph type="body" sz="quarter" idx="11"/>
          </p:nvPr>
        </p:nvSpPr>
        <p:spPr/>
        <p:txBody>
          <a:bodyPr/>
          <a:lstStyle/>
          <a:p>
            <a:r>
              <a:rPr lang="zh-CN" altLang="en-US" dirty="0"/>
              <a:t>游戏展示</a:t>
            </a:r>
          </a:p>
        </p:txBody>
      </p:sp>
    </p:spTree>
    <p:extLst>
      <p:ext uri="{BB962C8B-B14F-4D97-AF65-F5344CB8AC3E}">
        <p14:creationId xmlns:p14="http://schemas.microsoft.com/office/powerpoint/2010/main" val="135079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E5391E1-ECA8-4246-824E-E5B3DE30979C}"/>
              </a:ext>
            </a:extLst>
          </p:cNvPr>
          <p:cNvSpPr>
            <a:spLocks noGrp="1"/>
          </p:cNvSpPr>
          <p:nvPr>
            <p:ph type="body" sz="quarter" idx="12"/>
          </p:nvPr>
        </p:nvSpPr>
        <p:spPr/>
        <p:txBody>
          <a:bodyPr/>
          <a:lstStyle/>
          <a:p>
            <a:r>
              <a:rPr lang="zh-CN" altLang="en-US" dirty="0"/>
              <a:t>游戏展示</a:t>
            </a:r>
            <a:r>
              <a:rPr lang="en-US" altLang="zh-CN" dirty="0"/>
              <a:t>——</a:t>
            </a:r>
            <a:r>
              <a:rPr lang="zh-CN" altLang="en-US" dirty="0"/>
              <a:t>涂鸦画板</a:t>
            </a:r>
          </a:p>
        </p:txBody>
      </p:sp>
      <p:pic>
        <p:nvPicPr>
          <p:cNvPr id="10" name="图片 9">
            <a:extLst>
              <a:ext uri="{FF2B5EF4-FFF2-40B4-BE49-F238E27FC236}">
                <a16:creationId xmlns:a16="http://schemas.microsoft.com/office/drawing/2014/main" id="{D2A72EAE-AA42-4E2B-B916-A0DB1236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280" y="1126458"/>
            <a:ext cx="8199402" cy="5070789"/>
          </a:xfrm>
          <a:prstGeom prst="rect">
            <a:avLst/>
          </a:prstGeom>
        </p:spPr>
      </p:pic>
    </p:spTree>
    <p:extLst>
      <p:ext uri="{BB962C8B-B14F-4D97-AF65-F5344CB8AC3E}">
        <p14:creationId xmlns:p14="http://schemas.microsoft.com/office/powerpoint/2010/main" val="425004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5377AC-5B34-4938-AE0C-E41A372A12C6}"/>
              </a:ext>
            </a:extLst>
          </p:cNvPr>
          <p:cNvSpPr>
            <a:spLocks noGrp="1"/>
          </p:cNvSpPr>
          <p:nvPr>
            <p:ph type="body" sz="quarter" idx="12"/>
          </p:nvPr>
        </p:nvSpPr>
        <p:spPr/>
        <p:txBody>
          <a:bodyPr/>
          <a:lstStyle/>
          <a:p>
            <a:r>
              <a:rPr lang="zh-CN" altLang="en-US" dirty="0"/>
              <a:t>游戏展示</a:t>
            </a:r>
            <a:r>
              <a:rPr lang="en-US" altLang="zh-CN" dirty="0"/>
              <a:t>——</a:t>
            </a:r>
            <a:r>
              <a:rPr lang="zh-CN" altLang="en-US" dirty="0"/>
              <a:t>涂鸦画板</a:t>
            </a:r>
          </a:p>
          <a:p>
            <a:endParaRPr lang="zh-CN" altLang="en-US" dirty="0"/>
          </a:p>
        </p:txBody>
      </p:sp>
      <p:pic>
        <p:nvPicPr>
          <p:cNvPr id="7" name="案例四演示视频">
            <a:hlinkClick r:id="" action="ppaction://media"/>
            <a:extLst>
              <a:ext uri="{FF2B5EF4-FFF2-40B4-BE49-F238E27FC236}">
                <a16:creationId xmlns:a16="http://schemas.microsoft.com/office/drawing/2014/main" id="{81AB1935-4705-4AD6-BC82-3045C64117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9551" y="1060768"/>
            <a:ext cx="8966718" cy="5043779"/>
          </a:xfrm>
          <a:prstGeom prst="rect">
            <a:avLst/>
          </a:prstGeom>
        </p:spPr>
      </p:pic>
    </p:spTree>
    <p:extLst>
      <p:ext uri="{BB962C8B-B14F-4D97-AF65-F5344CB8AC3E}">
        <p14:creationId xmlns:p14="http://schemas.microsoft.com/office/powerpoint/2010/main" val="200472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DF7322-DE3E-496A-843E-914B3DFB2089}"/>
              </a:ext>
            </a:extLst>
          </p:cNvPr>
          <p:cNvSpPr>
            <a:spLocks noGrp="1"/>
          </p:cNvSpPr>
          <p:nvPr>
            <p:ph type="body" sz="quarter" idx="10"/>
          </p:nvPr>
        </p:nvSpPr>
        <p:spPr/>
        <p:txBody>
          <a:bodyPr/>
          <a:lstStyle/>
          <a:p>
            <a:r>
              <a:rPr lang="en-US" altLang="zh-CN" dirty="0"/>
              <a:t>3</a:t>
            </a:r>
            <a:endParaRPr lang="zh-CN" altLang="en-US" dirty="0"/>
          </a:p>
        </p:txBody>
      </p:sp>
      <p:sp>
        <p:nvSpPr>
          <p:cNvPr id="8" name="文本占位符 7">
            <a:extLst>
              <a:ext uri="{FF2B5EF4-FFF2-40B4-BE49-F238E27FC236}">
                <a16:creationId xmlns:a16="http://schemas.microsoft.com/office/drawing/2014/main" id="{900ECC59-65E9-4BC9-9EAC-4D9F186E2ADE}"/>
              </a:ext>
            </a:extLst>
          </p:cNvPr>
          <p:cNvSpPr>
            <a:spLocks noGrp="1"/>
          </p:cNvSpPr>
          <p:nvPr>
            <p:ph type="body" sz="quarter" idx="11"/>
          </p:nvPr>
        </p:nvSpPr>
        <p:spPr/>
        <p:txBody>
          <a:bodyPr/>
          <a:lstStyle/>
          <a:p>
            <a:r>
              <a:rPr lang="zh-CN" altLang="en-US" dirty="0"/>
              <a:t>组件设计</a:t>
            </a:r>
          </a:p>
        </p:txBody>
      </p:sp>
    </p:spTree>
    <p:extLst>
      <p:ext uri="{BB962C8B-B14F-4D97-AF65-F5344CB8AC3E}">
        <p14:creationId xmlns:p14="http://schemas.microsoft.com/office/powerpoint/2010/main" val="268272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组件设计</a:t>
            </a:r>
          </a:p>
          <a:p>
            <a:endParaRPr lang="zh-CN" altLang="en-US" dirty="0"/>
          </a:p>
        </p:txBody>
      </p:sp>
      <p:sp>
        <p:nvSpPr>
          <p:cNvPr id="6" name="矩形 5">
            <a:extLst>
              <a:ext uri="{FF2B5EF4-FFF2-40B4-BE49-F238E27FC236}">
                <a16:creationId xmlns:a16="http://schemas.microsoft.com/office/drawing/2014/main" id="{60F2A82E-9079-48DA-91E6-ED33836D7EB8}"/>
              </a:ext>
            </a:extLst>
          </p:cNvPr>
          <p:cNvSpPr/>
          <p:nvPr/>
        </p:nvSpPr>
        <p:spPr>
          <a:xfrm>
            <a:off x="4717183" y="915558"/>
            <a:ext cx="1861896" cy="799706"/>
          </a:xfrm>
          <a:prstGeom prst="rect">
            <a:avLst/>
          </a:prstGeom>
        </p:spPr>
        <p:txBody>
          <a:bodyPr wrap="square">
            <a:spAutoFit/>
          </a:bodyPr>
          <a:lstStyle/>
          <a:p>
            <a:pPr algn="ctr">
              <a:lnSpc>
                <a:spcPct val="120000"/>
              </a:lnSpc>
            </a:pPr>
            <a:r>
              <a:rPr lang="zh-CN" altLang="en-US" sz="2000" b="1" dirty="0">
                <a:solidFill>
                  <a:schemeClr val="bg2">
                    <a:lumMod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总览图</a:t>
            </a:r>
            <a:endParaRPr lang="en-US" altLang="zh-CN" sz="2000" b="1" dirty="0">
              <a:solidFill>
                <a:schemeClr val="bg2">
                  <a:lumMod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a:p>
            <a:pPr algn="ctr">
              <a:lnSpc>
                <a:spcPct val="120000"/>
              </a:lnSpc>
            </a:pPr>
            <a:endParaRPr lang="zh-CN" altLang="en-US" sz="2000" b="1" dirty="0">
              <a:solidFill>
                <a:schemeClr val="bg2">
                  <a:lumMod val="25000"/>
                </a:schemeClr>
              </a:solidFill>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pic>
        <p:nvPicPr>
          <p:cNvPr id="7" name="图片 6">
            <a:extLst>
              <a:ext uri="{FF2B5EF4-FFF2-40B4-BE49-F238E27FC236}">
                <a16:creationId xmlns:a16="http://schemas.microsoft.com/office/drawing/2014/main" id="{E2D1D391-121B-4BF5-BEE2-9B70BCBFFB92}"/>
              </a:ext>
            </a:extLst>
          </p:cNvPr>
          <p:cNvPicPr>
            <a:picLocks noChangeAspect="1"/>
          </p:cNvPicPr>
          <p:nvPr/>
        </p:nvPicPr>
        <p:blipFill>
          <a:blip r:embed="rId2"/>
          <a:stretch>
            <a:fillRect/>
          </a:stretch>
        </p:blipFill>
        <p:spPr>
          <a:xfrm>
            <a:off x="1423987" y="1404067"/>
            <a:ext cx="9344025" cy="4552950"/>
          </a:xfrm>
          <a:prstGeom prst="rect">
            <a:avLst/>
          </a:prstGeom>
        </p:spPr>
      </p:pic>
    </p:spTree>
    <p:extLst>
      <p:ext uri="{BB962C8B-B14F-4D97-AF65-F5344CB8AC3E}">
        <p14:creationId xmlns:p14="http://schemas.microsoft.com/office/powerpoint/2010/main" val="34032752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2" id="{29929EE8-3FB3-419B-94C3-57E66CA722C6}" vid="{8AC08D05-3A3C-4639-B537-B37566795607}"/>
    </a:ext>
  </a:extLst>
</a:theme>
</file>

<file path=docProps/app.xml><?xml version="1.0" encoding="utf-8"?>
<Properties xmlns="http://schemas.openxmlformats.org/officeDocument/2006/extended-properties" xmlns:vt="http://schemas.openxmlformats.org/officeDocument/2006/docPropsVTypes">
  <Template/>
  <TotalTime>92</TotalTime>
  <Words>1425</Words>
  <Application>Microsoft Office PowerPoint</Application>
  <PresentationFormat>宽屏</PresentationFormat>
  <Paragraphs>254</Paragraphs>
  <Slides>26</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Noto Sans S Chinese Medium</vt:lpstr>
      <vt:lpstr>var(--monospace)</vt:lpstr>
      <vt:lpstr>等线</vt:lpstr>
      <vt:lpstr>黑体</vt:lpstr>
      <vt:lpstr>楷体</vt:lpstr>
      <vt:lpstr>Microsoft YaHei</vt:lpstr>
      <vt:lpstr>杨任东竹石体-Regular</vt:lpstr>
      <vt:lpstr>字魂105号-简雅黑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zhuojun choi</dc:creator>
  <cp:lastModifiedBy> </cp:lastModifiedBy>
  <cp:revision>11</cp:revision>
  <dcterms:created xsi:type="dcterms:W3CDTF">2020-02-26T08:51:50Z</dcterms:created>
  <dcterms:modified xsi:type="dcterms:W3CDTF">2020-03-03T13:08:07Z</dcterms:modified>
</cp:coreProperties>
</file>